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 id="2147483676" r:id="rId3"/>
    <p:sldMasterId id="2147483689" r:id="rId4"/>
  </p:sldMasterIdLst>
  <p:notesMasterIdLst>
    <p:notesMasterId r:id="rId42"/>
  </p:notesMasterIdLst>
  <p:sldIdLst>
    <p:sldId id="7222" r:id="rId5"/>
    <p:sldId id="7194" r:id="rId6"/>
    <p:sldId id="7207" r:id="rId7"/>
    <p:sldId id="7223" r:id="rId8"/>
    <p:sldId id="7224" r:id="rId9"/>
    <p:sldId id="5100" r:id="rId10"/>
    <p:sldId id="5069" r:id="rId11"/>
    <p:sldId id="5068" r:id="rId12"/>
    <p:sldId id="5067" r:id="rId13"/>
    <p:sldId id="7225" r:id="rId14"/>
    <p:sldId id="5091" r:id="rId15"/>
    <p:sldId id="5065" r:id="rId16"/>
    <p:sldId id="5094" r:id="rId17"/>
    <p:sldId id="7242" r:id="rId18"/>
    <p:sldId id="7243" r:id="rId19"/>
    <p:sldId id="7241" r:id="rId20"/>
    <p:sldId id="5060" r:id="rId21"/>
    <p:sldId id="5071" r:id="rId22"/>
    <p:sldId id="5070" r:id="rId23"/>
    <p:sldId id="5074" r:id="rId24"/>
    <p:sldId id="5073" r:id="rId25"/>
    <p:sldId id="7244" r:id="rId26"/>
    <p:sldId id="7246" r:id="rId27"/>
    <p:sldId id="7245" r:id="rId28"/>
    <p:sldId id="7247" r:id="rId29"/>
    <p:sldId id="7240" r:id="rId30"/>
    <p:sldId id="5072" r:id="rId31"/>
    <p:sldId id="5076" r:id="rId32"/>
    <p:sldId id="5096" r:id="rId33"/>
    <p:sldId id="5152" r:id="rId34"/>
    <p:sldId id="5153" r:id="rId35"/>
    <p:sldId id="5154" r:id="rId36"/>
    <p:sldId id="5155" r:id="rId37"/>
    <p:sldId id="5156" r:id="rId38"/>
    <p:sldId id="7239" r:id="rId39"/>
    <p:sldId id="5597" r:id="rId40"/>
    <p:sldId id="7226" r:id="rId4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EBD667-DDE1-2B9D-26A3-7DAABBA5346F}" name="Stephany Vasquez" initials="SV" userId="S::stephany.vasquez@chilecompra.cl::d024260f-a634-470c-9bb1-53259fb8e1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65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C5DBC-8E98-EEC9-CC0F-1739D773DED9}" v="67" dt="2025-04-22T04:03:10.09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86" autoAdjust="0"/>
  </p:normalViewPr>
  <p:slideViewPr>
    <p:cSldViewPr snapToGrid="0">
      <p:cViewPr varScale="1">
        <p:scale>
          <a:sx n="55" d="100"/>
          <a:sy n="55" d="100"/>
        </p:scale>
        <p:origin x="10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818151-7137-4C9C-9624-FDCF8F57930A}" type="doc">
      <dgm:prSet loTypeId="urn:microsoft.com/office/officeart/2008/layout/HorizontalMultiLevelHierarchy" loCatId="hierarchy" qsTypeId="urn:microsoft.com/office/officeart/2005/8/quickstyle/simple1" qsCatId="simple" csTypeId="urn:microsoft.com/office/officeart/2005/8/colors/accent3_1" csCatId="accent3" phldr="1"/>
      <dgm:spPr/>
      <dgm:t>
        <a:bodyPr/>
        <a:lstStyle/>
        <a:p>
          <a:endParaRPr lang="es-CL"/>
        </a:p>
      </dgm:t>
    </dgm:pt>
    <dgm:pt modelId="{EDF7318B-6020-4742-A1B5-D65F05760A6D}">
      <dgm:prSet phldrT="[Texto]" custT="1"/>
      <dgm:spPr>
        <a:xfrm rot="16200000">
          <a:off x="-1231377" y="1755828"/>
          <a:ext cx="3695269"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Sustentables e Inclusivos</a:t>
          </a:r>
        </a:p>
      </dgm:t>
    </dgm:pt>
    <dgm:pt modelId="{C181B2EB-FC99-4FEB-92F0-144A6D0945DF}" type="parTrans" cxnId="{B828E1C9-EB25-46F1-95FE-86A930E61DF6}">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75DE9FE3-B66F-45C8-AD24-7989872CBCF5}" type="sibTrans" cxnId="{B828E1C9-EB25-46F1-95FE-86A930E61DF6}">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5C8712DA-59BA-4A3A-8FBB-39E27EDA3EE9}">
      <dgm:prSet phldrT="[Texto]" custT="1"/>
      <dgm:spPr>
        <a:xfrm>
          <a:off x="1427885" y="576"/>
          <a:ext cx="2302891"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Eficiencia Energética</a:t>
          </a:r>
        </a:p>
      </dgm:t>
    </dgm:pt>
    <dgm:pt modelId="{06AB15E8-0CEA-444A-924D-79CCBC8A2E19}" type="parTrans" cxnId="{F4268D0E-BEB0-4D41-8D28-4A3D2FE285DF}">
      <dgm:prSet/>
      <dgm:spPr>
        <a:xfrm>
          <a:off x="967307" y="351626"/>
          <a:ext cx="460578" cy="1755252"/>
        </a:xfrm>
        <a:custGeom>
          <a:avLst/>
          <a:gdLst/>
          <a:ahLst/>
          <a:cxnLst/>
          <a:rect l="0" t="0" r="0" b="0"/>
          <a:pathLst>
            <a:path>
              <a:moveTo>
                <a:pt x="0" y="1755252"/>
              </a:moveTo>
              <a:lnTo>
                <a:pt x="230289" y="1755252"/>
              </a:lnTo>
              <a:lnTo>
                <a:pt x="230289" y="0"/>
              </a:lnTo>
              <a:lnTo>
                <a:pt x="460578" y="0"/>
              </a:lnTo>
            </a:path>
          </a:pathLst>
        </a:custGeom>
        <a:noFill/>
        <a:ln w="12700" cap="flat" cmpd="sng" algn="ctr">
          <a:solidFill>
            <a:srgbClr val="41ACE2">
              <a:shade val="60000"/>
              <a:hueOff val="0"/>
              <a:satOff val="0"/>
              <a:lumOff val="0"/>
              <a:alphaOff val="0"/>
            </a:srgbClr>
          </a:solidFill>
          <a:prstDash val="solid"/>
          <a:miter lim="800000"/>
        </a:ln>
        <a:effectLst/>
      </dgm:spPr>
      <dgm:t>
        <a:bodyPr/>
        <a:lstStyle/>
        <a:p>
          <a:pPr>
            <a:buNone/>
          </a:pPr>
          <a:endParaRPr lang="es-CL" sz="105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36BBC0AA-C115-4646-977A-134AF3DC9B03}" type="sibTrans" cxnId="{F4268D0E-BEB0-4D41-8D28-4A3D2FE285DF}">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C798FEC5-0842-45A5-A89B-78AF835CCEFF}">
      <dgm:prSet phldrT="[Texto]" custT="1"/>
      <dgm:spPr>
        <a:xfrm>
          <a:off x="1427885" y="878202"/>
          <a:ext cx="2302891"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Impacto Medioambiental</a:t>
          </a:r>
        </a:p>
      </dgm:t>
    </dgm:pt>
    <dgm:pt modelId="{AB643322-C297-4933-8F3D-7304677678D8}" type="parTrans" cxnId="{59B0FEA1-5B8A-492C-997A-9B43AAC207ED}">
      <dgm:prSet/>
      <dgm:spPr>
        <a:xfrm>
          <a:off x="967307" y="1229253"/>
          <a:ext cx="460578" cy="877626"/>
        </a:xfrm>
        <a:custGeom>
          <a:avLst/>
          <a:gdLst/>
          <a:ahLst/>
          <a:cxnLst/>
          <a:rect l="0" t="0" r="0" b="0"/>
          <a:pathLst>
            <a:path>
              <a:moveTo>
                <a:pt x="0" y="877626"/>
              </a:moveTo>
              <a:lnTo>
                <a:pt x="230289" y="877626"/>
              </a:lnTo>
              <a:lnTo>
                <a:pt x="230289" y="0"/>
              </a:lnTo>
              <a:lnTo>
                <a:pt x="460578" y="0"/>
              </a:lnTo>
            </a:path>
          </a:pathLst>
        </a:custGeom>
        <a:noFill/>
        <a:ln w="12700" cap="flat" cmpd="sng" algn="ctr">
          <a:solidFill>
            <a:srgbClr val="41ACE2">
              <a:shade val="60000"/>
              <a:hueOff val="0"/>
              <a:satOff val="0"/>
              <a:lumOff val="0"/>
              <a:alphaOff val="0"/>
            </a:srgbClr>
          </a:solidFill>
          <a:prstDash val="solid"/>
          <a:miter lim="800000"/>
        </a:ln>
        <a:effectLst/>
      </dgm:spPr>
      <dgm:t>
        <a:bodyPr/>
        <a:lstStyle/>
        <a:p>
          <a:pPr>
            <a:buNone/>
          </a:pPr>
          <a:endParaRPr lang="es-CL" sz="105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1EF7D5AB-C51F-4A1B-972A-016570F2484E}" type="sibTrans" cxnId="{59B0FEA1-5B8A-492C-997A-9B43AAC207ED}">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727E109C-6CBF-4014-9D55-35AF0B163CEA}">
      <dgm:prSet phldrT="[Texto]" custT="1"/>
      <dgm:spPr>
        <a:xfrm>
          <a:off x="1427885" y="1755828"/>
          <a:ext cx="2302891"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Condiciones de empleo y remuneración</a:t>
          </a:r>
        </a:p>
      </dgm:t>
    </dgm:pt>
    <dgm:pt modelId="{AB1B2617-1889-4AEA-90FA-181D4FBA7E65}" type="parTrans" cxnId="{F9F33E35-6046-4284-B2E9-BF085FDC3AB0}">
      <dgm:prSet/>
      <dgm:spPr>
        <a:xfrm>
          <a:off x="967307" y="2061159"/>
          <a:ext cx="460578" cy="91440"/>
        </a:xfrm>
        <a:custGeom>
          <a:avLst/>
          <a:gdLst/>
          <a:ahLst/>
          <a:cxnLst/>
          <a:rect l="0" t="0" r="0" b="0"/>
          <a:pathLst>
            <a:path>
              <a:moveTo>
                <a:pt x="0" y="45720"/>
              </a:moveTo>
              <a:lnTo>
                <a:pt x="460578" y="45720"/>
              </a:lnTo>
            </a:path>
          </a:pathLst>
        </a:custGeom>
        <a:noFill/>
        <a:ln w="12700" cap="flat" cmpd="sng" algn="ctr">
          <a:solidFill>
            <a:srgbClr val="41ACE2">
              <a:shade val="60000"/>
              <a:hueOff val="0"/>
              <a:satOff val="0"/>
              <a:lumOff val="0"/>
              <a:alphaOff val="0"/>
            </a:srgbClr>
          </a:solidFill>
          <a:prstDash val="solid"/>
          <a:miter lim="800000"/>
        </a:ln>
        <a:effectLst/>
      </dgm:spPr>
      <dgm:t>
        <a:bodyPr/>
        <a:lstStyle/>
        <a:p>
          <a:pPr>
            <a:buNone/>
          </a:pPr>
          <a:endParaRPr lang="es-CL" sz="105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EEEE2AD4-C56A-4E10-9B99-8F3180F6833A}" type="sibTrans" cxnId="{F9F33E35-6046-4284-B2E9-BF085FDC3AB0}">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56D924D0-84CC-4FF3-BE96-4CB9AC0B4AB1}">
      <dgm:prSet phldrT="[Texto]" custT="1"/>
      <dgm:spPr>
        <a:xfrm>
          <a:off x="1427885" y="2633455"/>
          <a:ext cx="2302891"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MX"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Contratación  de personas en situación de discapacidad</a:t>
          </a:r>
          <a:endPar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0DB7894C-F7DF-42B9-A35B-928E97403ACE}" type="parTrans" cxnId="{9854AAF1-1579-416A-8048-E3B749C7C7D6}">
      <dgm:prSet/>
      <dgm:spPr>
        <a:xfrm>
          <a:off x="967307" y="2106879"/>
          <a:ext cx="460578" cy="877626"/>
        </a:xfrm>
        <a:custGeom>
          <a:avLst/>
          <a:gdLst/>
          <a:ahLst/>
          <a:cxnLst/>
          <a:rect l="0" t="0" r="0" b="0"/>
          <a:pathLst>
            <a:path>
              <a:moveTo>
                <a:pt x="0" y="0"/>
              </a:moveTo>
              <a:lnTo>
                <a:pt x="230289" y="0"/>
              </a:lnTo>
              <a:lnTo>
                <a:pt x="230289" y="877626"/>
              </a:lnTo>
              <a:lnTo>
                <a:pt x="460578" y="877626"/>
              </a:lnTo>
            </a:path>
          </a:pathLst>
        </a:custGeom>
        <a:noFill/>
        <a:ln w="12700" cap="flat" cmpd="sng" algn="ctr">
          <a:solidFill>
            <a:srgbClr val="41ACE2">
              <a:shade val="60000"/>
              <a:hueOff val="0"/>
              <a:satOff val="0"/>
              <a:lumOff val="0"/>
              <a:alphaOff val="0"/>
            </a:srgbClr>
          </a:solidFill>
          <a:prstDash val="solid"/>
          <a:miter lim="800000"/>
        </a:ln>
        <a:effectLst/>
      </dgm:spPr>
      <dgm:t>
        <a:bodyPr/>
        <a:lstStyle/>
        <a:p>
          <a:pPr>
            <a:buNone/>
          </a:pPr>
          <a:endParaRPr lang="es-CL" sz="105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99162360-37CF-419C-B0E9-DFE39C16CC69}" type="sibTrans" cxnId="{9854AAF1-1579-416A-8048-E3B749C7C7D6}">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24CEE6B3-83DC-44F0-89E2-CEB8411DA667}">
      <dgm:prSet phldrT="[Texto]" custT="1"/>
      <dgm:spPr>
        <a:xfrm>
          <a:off x="1427885" y="3511081"/>
          <a:ext cx="2302891"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MX"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Otras materias de impacto social</a:t>
          </a:r>
          <a:endPar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7F9C5912-5E02-4E17-9462-38B09F8F963E}" type="parTrans" cxnId="{CEEA9525-50A0-4166-9A58-537950458FC7}">
      <dgm:prSet/>
      <dgm:spPr>
        <a:xfrm>
          <a:off x="967307" y="2106879"/>
          <a:ext cx="460578" cy="1755252"/>
        </a:xfrm>
        <a:custGeom>
          <a:avLst/>
          <a:gdLst/>
          <a:ahLst/>
          <a:cxnLst/>
          <a:rect l="0" t="0" r="0" b="0"/>
          <a:pathLst>
            <a:path>
              <a:moveTo>
                <a:pt x="0" y="0"/>
              </a:moveTo>
              <a:lnTo>
                <a:pt x="230289" y="0"/>
              </a:lnTo>
              <a:lnTo>
                <a:pt x="230289" y="1755252"/>
              </a:lnTo>
              <a:lnTo>
                <a:pt x="460578" y="1755252"/>
              </a:lnTo>
            </a:path>
          </a:pathLst>
        </a:custGeom>
        <a:noFill/>
        <a:ln w="12700" cap="flat" cmpd="sng" algn="ctr">
          <a:solidFill>
            <a:srgbClr val="41ACE2">
              <a:shade val="60000"/>
              <a:hueOff val="0"/>
              <a:satOff val="0"/>
              <a:lumOff val="0"/>
              <a:alphaOff val="0"/>
            </a:srgbClr>
          </a:solidFill>
          <a:prstDash val="solid"/>
          <a:miter lim="800000"/>
        </a:ln>
        <a:effectLst/>
      </dgm:spPr>
      <dgm:t>
        <a:bodyPr/>
        <a:lstStyle/>
        <a:p>
          <a:pPr>
            <a:buNone/>
          </a:pPr>
          <a:endParaRPr lang="es-CL" sz="105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5420160F-932E-4C57-8068-7AFEEC6CE75A}" type="sibTrans" cxnId="{CEEA9525-50A0-4166-9A58-537950458FC7}">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7FD662F1-2580-447F-B8FB-78C0CB73C5A4}" type="pres">
      <dgm:prSet presAssocID="{BF818151-7137-4C9C-9624-FDCF8F57930A}" presName="Name0" presStyleCnt="0">
        <dgm:presLayoutVars>
          <dgm:chPref val="1"/>
          <dgm:dir/>
          <dgm:animOne val="branch"/>
          <dgm:animLvl val="lvl"/>
          <dgm:resizeHandles val="exact"/>
        </dgm:presLayoutVars>
      </dgm:prSet>
      <dgm:spPr/>
    </dgm:pt>
    <dgm:pt modelId="{1C33EAF4-4F4F-4861-B558-6016FCAFDB0C}" type="pres">
      <dgm:prSet presAssocID="{EDF7318B-6020-4742-A1B5-D65F05760A6D}" presName="root1" presStyleCnt="0"/>
      <dgm:spPr/>
    </dgm:pt>
    <dgm:pt modelId="{B564390D-965A-45AD-8112-5AC257134CDE}" type="pres">
      <dgm:prSet presAssocID="{EDF7318B-6020-4742-A1B5-D65F05760A6D}" presName="LevelOneTextNode" presStyleLbl="node0" presStyleIdx="0" presStyleCnt="1">
        <dgm:presLayoutVars>
          <dgm:chPref val="3"/>
        </dgm:presLayoutVars>
      </dgm:prSet>
      <dgm:spPr/>
    </dgm:pt>
    <dgm:pt modelId="{30D8F2DE-CBB3-4926-AED7-9E6B77AE27AF}" type="pres">
      <dgm:prSet presAssocID="{EDF7318B-6020-4742-A1B5-D65F05760A6D}" presName="level2hierChild" presStyleCnt="0"/>
      <dgm:spPr/>
    </dgm:pt>
    <dgm:pt modelId="{F38F4DE5-6A3F-4A61-A54B-EB355BDC3425}" type="pres">
      <dgm:prSet presAssocID="{06AB15E8-0CEA-444A-924D-79CCBC8A2E19}" presName="conn2-1" presStyleLbl="parChTrans1D2" presStyleIdx="0" presStyleCnt="5"/>
      <dgm:spPr/>
    </dgm:pt>
    <dgm:pt modelId="{83DA271F-6742-42A0-9EE5-192034EC2D94}" type="pres">
      <dgm:prSet presAssocID="{06AB15E8-0CEA-444A-924D-79CCBC8A2E19}" presName="connTx" presStyleLbl="parChTrans1D2" presStyleIdx="0" presStyleCnt="5"/>
      <dgm:spPr/>
    </dgm:pt>
    <dgm:pt modelId="{7CD438A0-2456-43B4-B266-408EE683C180}" type="pres">
      <dgm:prSet presAssocID="{5C8712DA-59BA-4A3A-8FBB-39E27EDA3EE9}" presName="root2" presStyleCnt="0"/>
      <dgm:spPr/>
    </dgm:pt>
    <dgm:pt modelId="{631EE459-C2B8-4A42-ABB1-02A358BA3A04}" type="pres">
      <dgm:prSet presAssocID="{5C8712DA-59BA-4A3A-8FBB-39E27EDA3EE9}" presName="LevelTwoTextNode" presStyleLbl="node2" presStyleIdx="0" presStyleCnt="5">
        <dgm:presLayoutVars>
          <dgm:chPref val="3"/>
        </dgm:presLayoutVars>
      </dgm:prSet>
      <dgm:spPr/>
    </dgm:pt>
    <dgm:pt modelId="{2C098DCD-5258-4756-9335-E300C2608784}" type="pres">
      <dgm:prSet presAssocID="{5C8712DA-59BA-4A3A-8FBB-39E27EDA3EE9}" presName="level3hierChild" presStyleCnt="0"/>
      <dgm:spPr/>
    </dgm:pt>
    <dgm:pt modelId="{B5F8A617-EED5-45F1-A770-E026BC1A7524}" type="pres">
      <dgm:prSet presAssocID="{AB643322-C297-4933-8F3D-7304677678D8}" presName="conn2-1" presStyleLbl="parChTrans1D2" presStyleIdx="1" presStyleCnt="5"/>
      <dgm:spPr/>
    </dgm:pt>
    <dgm:pt modelId="{AAE2C299-C845-4559-B1E0-6AB04EFA5CCB}" type="pres">
      <dgm:prSet presAssocID="{AB643322-C297-4933-8F3D-7304677678D8}" presName="connTx" presStyleLbl="parChTrans1D2" presStyleIdx="1" presStyleCnt="5"/>
      <dgm:spPr/>
    </dgm:pt>
    <dgm:pt modelId="{07C95A5B-A8F1-439B-B372-67EC9169E026}" type="pres">
      <dgm:prSet presAssocID="{C798FEC5-0842-45A5-A89B-78AF835CCEFF}" presName="root2" presStyleCnt="0"/>
      <dgm:spPr/>
    </dgm:pt>
    <dgm:pt modelId="{95940F58-AFAB-4BA4-BAAD-B401A6F235CF}" type="pres">
      <dgm:prSet presAssocID="{C798FEC5-0842-45A5-A89B-78AF835CCEFF}" presName="LevelTwoTextNode" presStyleLbl="node2" presStyleIdx="1" presStyleCnt="5">
        <dgm:presLayoutVars>
          <dgm:chPref val="3"/>
        </dgm:presLayoutVars>
      </dgm:prSet>
      <dgm:spPr/>
    </dgm:pt>
    <dgm:pt modelId="{CC91713A-C223-46DA-A268-2B389148355D}" type="pres">
      <dgm:prSet presAssocID="{C798FEC5-0842-45A5-A89B-78AF835CCEFF}" presName="level3hierChild" presStyleCnt="0"/>
      <dgm:spPr/>
    </dgm:pt>
    <dgm:pt modelId="{EED59F78-D3BA-43BE-9F4A-A874F6594651}" type="pres">
      <dgm:prSet presAssocID="{AB1B2617-1889-4AEA-90FA-181D4FBA7E65}" presName="conn2-1" presStyleLbl="parChTrans1D2" presStyleIdx="2" presStyleCnt="5"/>
      <dgm:spPr/>
    </dgm:pt>
    <dgm:pt modelId="{B4F591A3-F74B-4755-A9F8-B24E06BC875D}" type="pres">
      <dgm:prSet presAssocID="{AB1B2617-1889-4AEA-90FA-181D4FBA7E65}" presName="connTx" presStyleLbl="parChTrans1D2" presStyleIdx="2" presStyleCnt="5"/>
      <dgm:spPr/>
    </dgm:pt>
    <dgm:pt modelId="{3DDF750E-71C2-48A8-8CD3-1B6FF224E631}" type="pres">
      <dgm:prSet presAssocID="{727E109C-6CBF-4014-9D55-35AF0B163CEA}" presName="root2" presStyleCnt="0"/>
      <dgm:spPr/>
    </dgm:pt>
    <dgm:pt modelId="{DCAB0FCA-5456-43D4-81B5-32B053EED515}" type="pres">
      <dgm:prSet presAssocID="{727E109C-6CBF-4014-9D55-35AF0B163CEA}" presName="LevelTwoTextNode" presStyleLbl="node2" presStyleIdx="2" presStyleCnt="5">
        <dgm:presLayoutVars>
          <dgm:chPref val="3"/>
        </dgm:presLayoutVars>
      </dgm:prSet>
      <dgm:spPr/>
    </dgm:pt>
    <dgm:pt modelId="{5CFDA479-DA6A-4B75-A48F-9699B3F71423}" type="pres">
      <dgm:prSet presAssocID="{727E109C-6CBF-4014-9D55-35AF0B163CEA}" presName="level3hierChild" presStyleCnt="0"/>
      <dgm:spPr/>
    </dgm:pt>
    <dgm:pt modelId="{B1CA1220-92D1-4CA4-ACE5-02A9F530728C}" type="pres">
      <dgm:prSet presAssocID="{0DB7894C-F7DF-42B9-A35B-928E97403ACE}" presName="conn2-1" presStyleLbl="parChTrans1D2" presStyleIdx="3" presStyleCnt="5"/>
      <dgm:spPr/>
    </dgm:pt>
    <dgm:pt modelId="{4D31DB9D-868C-483F-BB66-9239428CC53D}" type="pres">
      <dgm:prSet presAssocID="{0DB7894C-F7DF-42B9-A35B-928E97403ACE}" presName="connTx" presStyleLbl="parChTrans1D2" presStyleIdx="3" presStyleCnt="5"/>
      <dgm:spPr/>
    </dgm:pt>
    <dgm:pt modelId="{CC1BF986-BCE9-4B92-BBBD-34625F9E8733}" type="pres">
      <dgm:prSet presAssocID="{56D924D0-84CC-4FF3-BE96-4CB9AC0B4AB1}" presName="root2" presStyleCnt="0"/>
      <dgm:spPr/>
    </dgm:pt>
    <dgm:pt modelId="{093A98F3-1369-4F64-904C-216CA6006CB5}" type="pres">
      <dgm:prSet presAssocID="{56D924D0-84CC-4FF3-BE96-4CB9AC0B4AB1}" presName="LevelTwoTextNode" presStyleLbl="node2" presStyleIdx="3" presStyleCnt="5">
        <dgm:presLayoutVars>
          <dgm:chPref val="3"/>
        </dgm:presLayoutVars>
      </dgm:prSet>
      <dgm:spPr/>
    </dgm:pt>
    <dgm:pt modelId="{6EE63A46-3323-4653-8EA5-C13C6A57A438}" type="pres">
      <dgm:prSet presAssocID="{56D924D0-84CC-4FF3-BE96-4CB9AC0B4AB1}" presName="level3hierChild" presStyleCnt="0"/>
      <dgm:spPr/>
    </dgm:pt>
    <dgm:pt modelId="{CB006533-8F9B-440C-922E-7305ABDC809E}" type="pres">
      <dgm:prSet presAssocID="{7F9C5912-5E02-4E17-9462-38B09F8F963E}" presName="conn2-1" presStyleLbl="parChTrans1D2" presStyleIdx="4" presStyleCnt="5"/>
      <dgm:spPr/>
    </dgm:pt>
    <dgm:pt modelId="{A8CC0E2A-480B-4301-B8F7-038F78F3E2A6}" type="pres">
      <dgm:prSet presAssocID="{7F9C5912-5E02-4E17-9462-38B09F8F963E}" presName="connTx" presStyleLbl="parChTrans1D2" presStyleIdx="4" presStyleCnt="5"/>
      <dgm:spPr/>
    </dgm:pt>
    <dgm:pt modelId="{1E962117-FA47-4E8C-A530-7435EB34153F}" type="pres">
      <dgm:prSet presAssocID="{24CEE6B3-83DC-44F0-89E2-CEB8411DA667}" presName="root2" presStyleCnt="0"/>
      <dgm:spPr/>
    </dgm:pt>
    <dgm:pt modelId="{7AD61D6E-180D-42E1-8673-95ECCBB6E6C5}" type="pres">
      <dgm:prSet presAssocID="{24CEE6B3-83DC-44F0-89E2-CEB8411DA667}" presName="LevelTwoTextNode" presStyleLbl="node2" presStyleIdx="4" presStyleCnt="5">
        <dgm:presLayoutVars>
          <dgm:chPref val="3"/>
        </dgm:presLayoutVars>
      </dgm:prSet>
      <dgm:spPr/>
    </dgm:pt>
    <dgm:pt modelId="{8016F28B-C467-4D19-9C7C-4C46F08EBF32}" type="pres">
      <dgm:prSet presAssocID="{24CEE6B3-83DC-44F0-89E2-CEB8411DA667}" presName="level3hierChild" presStyleCnt="0"/>
      <dgm:spPr/>
    </dgm:pt>
  </dgm:ptLst>
  <dgm:cxnLst>
    <dgm:cxn modelId="{C809AC0C-4C7B-4DDA-BD84-70477A708848}" type="presOf" srcId="{727E109C-6CBF-4014-9D55-35AF0B163CEA}" destId="{DCAB0FCA-5456-43D4-81B5-32B053EED515}" srcOrd="0" destOrd="0" presId="urn:microsoft.com/office/officeart/2008/layout/HorizontalMultiLevelHierarchy"/>
    <dgm:cxn modelId="{F4268D0E-BEB0-4D41-8D28-4A3D2FE285DF}" srcId="{EDF7318B-6020-4742-A1B5-D65F05760A6D}" destId="{5C8712DA-59BA-4A3A-8FBB-39E27EDA3EE9}" srcOrd="0" destOrd="0" parTransId="{06AB15E8-0CEA-444A-924D-79CCBC8A2E19}" sibTransId="{36BBC0AA-C115-4646-977A-134AF3DC9B03}"/>
    <dgm:cxn modelId="{CC50F60E-4CD2-4332-993F-B786855562E2}" type="presOf" srcId="{0DB7894C-F7DF-42B9-A35B-928E97403ACE}" destId="{B1CA1220-92D1-4CA4-ACE5-02A9F530728C}" srcOrd="0" destOrd="0" presId="urn:microsoft.com/office/officeart/2008/layout/HorizontalMultiLevelHierarchy"/>
    <dgm:cxn modelId="{0CD7611E-47E2-4180-89F9-E2AC54829335}" type="presOf" srcId="{5C8712DA-59BA-4A3A-8FBB-39E27EDA3EE9}" destId="{631EE459-C2B8-4A42-ABB1-02A358BA3A04}" srcOrd="0" destOrd="0" presId="urn:microsoft.com/office/officeart/2008/layout/HorizontalMultiLevelHierarchy"/>
    <dgm:cxn modelId="{A74C8025-68A5-41BF-ADCA-AD57ACEE13CF}" type="presOf" srcId="{EDF7318B-6020-4742-A1B5-D65F05760A6D}" destId="{B564390D-965A-45AD-8112-5AC257134CDE}" srcOrd="0" destOrd="0" presId="urn:microsoft.com/office/officeart/2008/layout/HorizontalMultiLevelHierarchy"/>
    <dgm:cxn modelId="{CEEA9525-50A0-4166-9A58-537950458FC7}" srcId="{EDF7318B-6020-4742-A1B5-D65F05760A6D}" destId="{24CEE6B3-83DC-44F0-89E2-CEB8411DA667}" srcOrd="4" destOrd="0" parTransId="{7F9C5912-5E02-4E17-9462-38B09F8F963E}" sibTransId="{5420160F-932E-4C57-8068-7AFEEC6CE75A}"/>
    <dgm:cxn modelId="{01D4BD2C-0826-4B83-A930-132F6EBDA353}" type="presOf" srcId="{06AB15E8-0CEA-444A-924D-79CCBC8A2E19}" destId="{F38F4DE5-6A3F-4A61-A54B-EB355BDC3425}" srcOrd="0" destOrd="0" presId="urn:microsoft.com/office/officeart/2008/layout/HorizontalMultiLevelHierarchy"/>
    <dgm:cxn modelId="{F9F33E35-6046-4284-B2E9-BF085FDC3AB0}" srcId="{EDF7318B-6020-4742-A1B5-D65F05760A6D}" destId="{727E109C-6CBF-4014-9D55-35AF0B163CEA}" srcOrd="2" destOrd="0" parTransId="{AB1B2617-1889-4AEA-90FA-181D4FBA7E65}" sibTransId="{EEEE2AD4-C56A-4E10-9B99-8F3180F6833A}"/>
    <dgm:cxn modelId="{62F8A140-9826-4B28-817F-8916BC61867D}" type="presOf" srcId="{24CEE6B3-83DC-44F0-89E2-CEB8411DA667}" destId="{7AD61D6E-180D-42E1-8673-95ECCBB6E6C5}" srcOrd="0" destOrd="0" presId="urn:microsoft.com/office/officeart/2008/layout/HorizontalMultiLevelHierarchy"/>
    <dgm:cxn modelId="{377FD444-117C-4C5A-A308-30F584570777}" type="presOf" srcId="{AB1B2617-1889-4AEA-90FA-181D4FBA7E65}" destId="{EED59F78-D3BA-43BE-9F4A-A874F6594651}" srcOrd="0" destOrd="0" presId="urn:microsoft.com/office/officeart/2008/layout/HorizontalMultiLevelHierarchy"/>
    <dgm:cxn modelId="{C6FD5055-7DCA-4673-BB65-E9E6EB04B6C0}" type="presOf" srcId="{AB1B2617-1889-4AEA-90FA-181D4FBA7E65}" destId="{B4F591A3-F74B-4755-A9F8-B24E06BC875D}" srcOrd="1" destOrd="0" presId="urn:microsoft.com/office/officeart/2008/layout/HorizontalMultiLevelHierarchy"/>
    <dgm:cxn modelId="{D2A4DB75-2E91-4746-AD8E-DA64296BCD31}" type="presOf" srcId="{AB643322-C297-4933-8F3D-7304677678D8}" destId="{AAE2C299-C845-4559-B1E0-6AB04EFA5CCB}" srcOrd="1" destOrd="0" presId="urn:microsoft.com/office/officeart/2008/layout/HorizontalMultiLevelHierarchy"/>
    <dgm:cxn modelId="{0F65F777-0F62-4E2A-A0CE-D18CC71FB4CB}" type="presOf" srcId="{0DB7894C-F7DF-42B9-A35B-928E97403ACE}" destId="{4D31DB9D-868C-483F-BB66-9239428CC53D}" srcOrd="1" destOrd="0" presId="urn:microsoft.com/office/officeart/2008/layout/HorizontalMultiLevelHierarchy"/>
    <dgm:cxn modelId="{96198A9C-8105-4259-AFC2-81AE396C6205}" type="presOf" srcId="{7F9C5912-5E02-4E17-9462-38B09F8F963E}" destId="{CB006533-8F9B-440C-922E-7305ABDC809E}" srcOrd="0" destOrd="0" presId="urn:microsoft.com/office/officeart/2008/layout/HorizontalMultiLevelHierarchy"/>
    <dgm:cxn modelId="{59B0FEA1-5B8A-492C-997A-9B43AAC207ED}" srcId="{EDF7318B-6020-4742-A1B5-D65F05760A6D}" destId="{C798FEC5-0842-45A5-A89B-78AF835CCEFF}" srcOrd="1" destOrd="0" parTransId="{AB643322-C297-4933-8F3D-7304677678D8}" sibTransId="{1EF7D5AB-C51F-4A1B-972A-016570F2484E}"/>
    <dgm:cxn modelId="{5DAF8CBF-8AC2-40CC-9E2D-61A6183737D6}" type="presOf" srcId="{C798FEC5-0842-45A5-A89B-78AF835CCEFF}" destId="{95940F58-AFAB-4BA4-BAAD-B401A6F235CF}" srcOrd="0" destOrd="0" presId="urn:microsoft.com/office/officeart/2008/layout/HorizontalMultiLevelHierarchy"/>
    <dgm:cxn modelId="{B828E1C9-EB25-46F1-95FE-86A930E61DF6}" srcId="{BF818151-7137-4C9C-9624-FDCF8F57930A}" destId="{EDF7318B-6020-4742-A1B5-D65F05760A6D}" srcOrd="0" destOrd="0" parTransId="{C181B2EB-FC99-4FEB-92F0-144A6D0945DF}" sibTransId="{75DE9FE3-B66F-45C8-AD24-7989872CBCF5}"/>
    <dgm:cxn modelId="{9DFBA9D7-6D8E-4152-BF81-AE2A99016E95}" type="presOf" srcId="{06AB15E8-0CEA-444A-924D-79CCBC8A2E19}" destId="{83DA271F-6742-42A0-9EE5-192034EC2D94}" srcOrd="1" destOrd="0" presId="urn:microsoft.com/office/officeart/2008/layout/HorizontalMultiLevelHierarchy"/>
    <dgm:cxn modelId="{3D549AE7-7E48-4F66-81BC-A5A6A929A2CB}" type="presOf" srcId="{AB643322-C297-4933-8F3D-7304677678D8}" destId="{B5F8A617-EED5-45F1-A770-E026BC1A7524}" srcOrd="0" destOrd="0" presId="urn:microsoft.com/office/officeart/2008/layout/HorizontalMultiLevelHierarchy"/>
    <dgm:cxn modelId="{00A6AAE8-56D5-48DE-B64E-5198C31FD438}" type="presOf" srcId="{56D924D0-84CC-4FF3-BE96-4CB9AC0B4AB1}" destId="{093A98F3-1369-4F64-904C-216CA6006CB5}" srcOrd="0" destOrd="0" presId="urn:microsoft.com/office/officeart/2008/layout/HorizontalMultiLevelHierarchy"/>
    <dgm:cxn modelId="{C5C5E6EF-2AC6-4B5A-857B-3B6052F3B6B7}" type="presOf" srcId="{BF818151-7137-4C9C-9624-FDCF8F57930A}" destId="{7FD662F1-2580-447F-B8FB-78C0CB73C5A4}" srcOrd="0" destOrd="0" presId="urn:microsoft.com/office/officeart/2008/layout/HorizontalMultiLevelHierarchy"/>
    <dgm:cxn modelId="{9854AAF1-1579-416A-8048-E3B749C7C7D6}" srcId="{EDF7318B-6020-4742-A1B5-D65F05760A6D}" destId="{56D924D0-84CC-4FF3-BE96-4CB9AC0B4AB1}" srcOrd="3" destOrd="0" parTransId="{0DB7894C-F7DF-42B9-A35B-928E97403ACE}" sibTransId="{99162360-37CF-419C-B0E9-DFE39C16CC69}"/>
    <dgm:cxn modelId="{5A407DFE-410F-4F3A-8AB8-F55D2A4065EE}" type="presOf" srcId="{7F9C5912-5E02-4E17-9462-38B09F8F963E}" destId="{A8CC0E2A-480B-4301-B8F7-038F78F3E2A6}" srcOrd="1" destOrd="0" presId="urn:microsoft.com/office/officeart/2008/layout/HorizontalMultiLevelHierarchy"/>
    <dgm:cxn modelId="{DAE01D03-B817-4046-A9EE-B46E28E5D015}" type="presParOf" srcId="{7FD662F1-2580-447F-B8FB-78C0CB73C5A4}" destId="{1C33EAF4-4F4F-4861-B558-6016FCAFDB0C}" srcOrd="0" destOrd="0" presId="urn:microsoft.com/office/officeart/2008/layout/HorizontalMultiLevelHierarchy"/>
    <dgm:cxn modelId="{247538DE-C494-4FB7-BA22-507DB6CDF9A8}" type="presParOf" srcId="{1C33EAF4-4F4F-4861-B558-6016FCAFDB0C}" destId="{B564390D-965A-45AD-8112-5AC257134CDE}" srcOrd="0" destOrd="0" presId="urn:microsoft.com/office/officeart/2008/layout/HorizontalMultiLevelHierarchy"/>
    <dgm:cxn modelId="{4227DD3E-719C-4D68-884B-20B369BF8803}" type="presParOf" srcId="{1C33EAF4-4F4F-4861-B558-6016FCAFDB0C}" destId="{30D8F2DE-CBB3-4926-AED7-9E6B77AE27AF}" srcOrd="1" destOrd="0" presId="urn:microsoft.com/office/officeart/2008/layout/HorizontalMultiLevelHierarchy"/>
    <dgm:cxn modelId="{D9FE07E3-EAEE-407F-B19D-6670C32DB16C}" type="presParOf" srcId="{30D8F2DE-CBB3-4926-AED7-9E6B77AE27AF}" destId="{F38F4DE5-6A3F-4A61-A54B-EB355BDC3425}" srcOrd="0" destOrd="0" presId="urn:microsoft.com/office/officeart/2008/layout/HorizontalMultiLevelHierarchy"/>
    <dgm:cxn modelId="{9BFDE76F-2B33-4A60-92E1-4F72B6802420}" type="presParOf" srcId="{F38F4DE5-6A3F-4A61-A54B-EB355BDC3425}" destId="{83DA271F-6742-42A0-9EE5-192034EC2D94}" srcOrd="0" destOrd="0" presId="urn:microsoft.com/office/officeart/2008/layout/HorizontalMultiLevelHierarchy"/>
    <dgm:cxn modelId="{0F995204-53C6-43CC-B849-80A923953220}" type="presParOf" srcId="{30D8F2DE-CBB3-4926-AED7-9E6B77AE27AF}" destId="{7CD438A0-2456-43B4-B266-408EE683C180}" srcOrd="1" destOrd="0" presId="urn:microsoft.com/office/officeart/2008/layout/HorizontalMultiLevelHierarchy"/>
    <dgm:cxn modelId="{04AA45BB-CC67-43BE-B7D4-F3C58501D3AE}" type="presParOf" srcId="{7CD438A0-2456-43B4-B266-408EE683C180}" destId="{631EE459-C2B8-4A42-ABB1-02A358BA3A04}" srcOrd="0" destOrd="0" presId="urn:microsoft.com/office/officeart/2008/layout/HorizontalMultiLevelHierarchy"/>
    <dgm:cxn modelId="{A20D3C2D-4BCF-45C6-9D45-4D06C0B84C7E}" type="presParOf" srcId="{7CD438A0-2456-43B4-B266-408EE683C180}" destId="{2C098DCD-5258-4756-9335-E300C2608784}" srcOrd="1" destOrd="0" presId="urn:microsoft.com/office/officeart/2008/layout/HorizontalMultiLevelHierarchy"/>
    <dgm:cxn modelId="{0649FE07-7D8D-4E88-9E08-4D86875C4E6E}" type="presParOf" srcId="{30D8F2DE-CBB3-4926-AED7-9E6B77AE27AF}" destId="{B5F8A617-EED5-45F1-A770-E026BC1A7524}" srcOrd="2" destOrd="0" presId="urn:microsoft.com/office/officeart/2008/layout/HorizontalMultiLevelHierarchy"/>
    <dgm:cxn modelId="{BA7F6341-6C0F-4273-83AD-FE837AFD8703}" type="presParOf" srcId="{B5F8A617-EED5-45F1-A770-E026BC1A7524}" destId="{AAE2C299-C845-4559-B1E0-6AB04EFA5CCB}" srcOrd="0" destOrd="0" presId="urn:microsoft.com/office/officeart/2008/layout/HorizontalMultiLevelHierarchy"/>
    <dgm:cxn modelId="{5F79F5BE-E48F-4BDC-A150-87D579351EEB}" type="presParOf" srcId="{30D8F2DE-CBB3-4926-AED7-9E6B77AE27AF}" destId="{07C95A5B-A8F1-439B-B372-67EC9169E026}" srcOrd="3" destOrd="0" presId="urn:microsoft.com/office/officeart/2008/layout/HorizontalMultiLevelHierarchy"/>
    <dgm:cxn modelId="{636BAD94-5666-46D7-8E63-E6BAF5842E96}" type="presParOf" srcId="{07C95A5B-A8F1-439B-B372-67EC9169E026}" destId="{95940F58-AFAB-4BA4-BAAD-B401A6F235CF}" srcOrd="0" destOrd="0" presId="urn:microsoft.com/office/officeart/2008/layout/HorizontalMultiLevelHierarchy"/>
    <dgm:cxn modelId="{8181A4AD-6A5B-4623-9127-90451834098B}" type="presParOf" srcId="{07C95A5B-A8F1-439B-B372-67EC9169E026}" destId="{CC91713A-C223-46DA-A268-2B389148355D}" srcOrd="1" destOrd="0" presId="urn:microsoft.com/office/officeart/2008/layout/HorizontalMultiLevelHierarchy"/>
    <dgm:cxn modelId="{0882C2C6-81B8-407C-9CC0-AD286192D4E1}" type="presParOf" srcId="{30D8F2DE-CBB3-4926-AED7-9E6B77AE27AF}" destId="{EED59F78-D3BA-43BE-9F4A-A874F6594651}" srcOrd="4" destOrd="0" presId="urn:microsoft.com/office/officeart/2008/layout/HorizontalMultiLevelHierarchy"/>
    <dgm:cxn modelId="{4BAA1C5D-4916-4EF5-B6BA-CA0CC3582793}" type="presParOf" srcId="{EED59F78-D3BA-43BE-9F4A-A874F6594651}" destId="{B4F591A3-F74B-4755-A9F8-B24E06BC875D}" srcOrd="0" destOrd="0" presId="urn:microsoft.com/office/officeart/2008/layout/HorizontalMultiLevelHierarchy"/>
    <dgm:cxn modelId="{B8DF7114-C61D-468C-B9A2-88301052F0E1}" type="presParOf" srcId="{30D8F2DE-CBB3-4926-AED7-9E6B77AE27AF}" destId="{3DDF750E-71C2-48A8-8CD3-1B6FF224E631}" srcOrd="5" destOrd="0" presId="urn:microsoft.com/office/officeart/2008/layout/HorizontalMultiLevelHierarchy"/>
    <dgm:cxn modelId="{CC7E7E84-443B-47F4-B3AE-2F47E21B1BB5}" type="presParOf" srcId="{3DDF750E-71C2-48A8-8CD3-1B6FF224E631}" destId="{DCAB0FCA-5456-43D4-81B5-32B053EED515}" srcOrd="0" destOrd="0" presId="urn:microsoft.com/office/officeart/2008/layout/HorizontalMultiLevelHierarchy"/>
    <dgm:cxn modelId="{9AE4B901-3C6C-406D-BAB9-5DEFA2091569}" type="presParOf" srcId="{3DDF750E-71C2-48A8-8CD3-1B6FF224E631}" destId="{5CFDA479-DA6A-4B75-A48F-9699B3F71423}" srcOrd="1" destOrd="0" presId="urn:microsoft.com/office/officeart/2008/layout/HorizontalMultiLevelHierarchy"/>
    <dgm:cxn modelId="{20664872-A897-4BDD-820B-04DAE33CC29D}" type="presParOf" srcId="{30D8F2DE-CBB3-4926-AED7-9E6B77AE27AF}" destId="{B1CA1220-92D1-4CA4-ACE5-02A9F530728C}" srcOrd="6" destOrd="0" presId="urn:microsoft.com/office/officeart/2008/layout/HorizontalMultiLevelHierarchy"/>
    <dgm:cxn modelId="{9524180C-7CCC-4C2A-BFDD-A0428D5DEDE2}" type="presParOf" srcId="{B1CA1220-92D1-4CA4-ACE5-02A9F530728C}" destId="{4D31DB9D-868C-483F-BB66-9239428CC53D}" srcOrd="0" destOrd="0" presId="urn:microsoft.com/office/officeart/2008/layout/HorizontalMultiLevelHierarchy"/>
    <dgm:cxn modelId="{0238C0D3-824F-49D6-9557-490F8BF0AD9E}" type="presParOf" srcId="{30D8F2DE-CBB3-4926-AED7-9E6B77AE27AF}" destId="{CC1BF986-BCE9-4B92-BBBD-34625F9E8733}" srcOrd="7" destOrd="0" presId="urn:microsoft.com/office/officeart/2008/layout/HorizontalMultiLevelHierarchy"/>
    <dgm:cxn modelId="{8388AB44-D3E2-422B-93B3-A41E26AA5299}" type="presParOf" srcId="{CC1BF986-BCE9-4B92-BBBD-34625F9E8733}" destId="{093A98F3-1369-4F64-904C-216CA6006CB5}" srcOrd="0" destOrd="0" presId="urn:microsoft.com/office/officeart/2008/layout/HorizontalMultiLevelHierarchy"/>
    <dgm:cxn modelId="{3EC8BCD0-934F-46E6-9283-AAFD3B195B70}" type="presParOf" srcId="{CC1BF986-BCE9-4B92-BBBD-34625F9E8733}" destId="{6EE63A46-3323-4653-8EA5-C13C6A57A438}" srcOrd="1" destOrd="0" presId="urn:microsoft.com/office/officeart/2008/layout/HorizontalMultiLevelHierarchy"/>
    <dgm:cxn modelId="{0CB31A99-8D5F-4842-A8B8-786E4E5F6486}" type="presParOf" srcId="{30D8F2DE-CBB3-4926-AED7-9E6B77AE27AF}" destId="{CB006533-8F9B-440C-922E-7305ABDC809E}" srcOrd="8" destOrd="0" presId="urn:microsoft.com/office/officeart/2008/layout/HorizontalMultiLevelHierarchy"/>
    <dgm:cxn modelId="{C2C26699-BF31-404B-B421-ABC146A1597F}" type="presParOf" srcId="{CB006533-8F9B-440C-922E-7305ABDC809E}" destId="{A8CC0E2A-480B-4301-B8F7-038F78F3E2A6}" srcOrd="0" destOrd="0" presId="urn:microsoft.com/office/officeart/2008/layout/HorizontalMultiLevelHierarchy"/>
    <dgm:cxn modelId="{67418C71-E694-4E76-9E63-D098ECC10009}" type="presParOf" srcId="{30D8F2DE-CBB3-4926-AED7-9E6B77AE27AF}" destId="{1E962117-FA47-4E8C-A530-7435EB34153F}" srcOrd="9" destOrd="0" presId="urn:microsoft.com/office/officeart/2008/layout/HorizontalMultiLevelHierarchy"/>
    <dgm:cxn modelId="{0C75E3B9-8B8F-4DA9-86CE-06F99C41561A}" type="presParOf" srcId="{1E962117-FA47-4E8C-A530-7435EB34153F}" destId="{7AD61D6E-180D-42E1-8673-95ECCBB6E6C5}" srcOrd="0" destOrd="0" presId="urn:microsoft.com/office/officeart/2008/layout/HorizontalMultiLevelHierarchy"/>
    <dgm:cxn modelId="{E3977EF7-229D-4B37-BB4D-118AAFA3C016}" type="presParOf" srcId="{1E962117-FA47-4E8C-A530-7435EB34153F}" destId="{8016F28B-C467-4D19-9C7C-4C46F08EBF3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818151-7137-4C9C-9624-FDCF8F57930A}" type="doc">
      <dgm:prSet loTypeId="urn:microsoft.com/office/officeart/2008/layout/HorizontalMultiLevelHierarchy" loCatId="hierarchy" qsTypeId="urn:microsoft.com/office/officeart/2005/8/quickstyle/simple1" qsCatId="simple" csTypeId="urn:microsoft.com/office/officeart/2005/8/colors/accent3_1" csCatId="accent3" phldr="1"/>
      <dgm:spPr/>
      <dgm:t>
        <a:bodyPr/>
        <a:lstStyle/>
        <a:p>
          <a:endParaRPr lang="es-CL"/>
        </a:p>
      </dgm:t>
    </dgm:pt>
    <dgm:pt modelId="{AA038ACF-617C-4A35-AA95-36E36D4C5EA8}">
      <dgm:prSet phldrT="[Texto]" custT="1"/>
      <dgm:spPr>
        <a:xfrm rot="16200000">
          <a:off x="-441097" y="1764179"/>
          <a:ext cx="2969508"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Otros  criterios en materias de alto impacto social</a:t>
          </a:r>
        </a:p>
      </dgm:t>
    </dgm:pt>
    <dgm:pt modelId="{7DA5BC95-62A8-45A9-AEF6-0203D138F39B}" type="parTrans" cxnId="{45436F59-60EF-43E3-818A-25FCF034EFF5}">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E268D8E0-ABE0-4A66-AB82-7012E201480B}" type="sibTrans" cxnId="{45436F59-60EF-43E3-818A-25FCF034EFF5}">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4B65D276-68AB-4A10-9626-4AEE3E95FA49}">
      <dgm:prSet phldrT="[Texto]" custT="1"/>
      <dgm:spPr>
        <a:xfrm>
          <a:off x="1695879" y="1034"/>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Empresas de menor tamaño</a:t>
          </a:r>
        </a:p>
      </dgm:t>
    </dgm:pt>
    <dgm:pt modelId="{79FC6ABE-6BD4-4966-A464-EA902AD4DBED}" type="parTrans" cxnId="{0D1EF905-32FD-45FF-87FF-F52A78C2A512}">
      <dgm:prSet custT="1"/>
      <dgm:spPr>
        <a:xfrm>
          <a:off x="1325760" y="283137"/>
          <a:ext cx="370119" cy="1763145"/>
        </a:xfrm>
        <a:custGeom>
          <a:avLst/>
          <a:gdLst/>
          <a:ahLst/>
          <a:cxnLst/>
          <a:rect l="0" t="0" r="0" b="0"/>
          <a:pathLst>
            <a:path>
              <a:moveTo>
                <a:pt x="0" y="1763145"/>
              </a:moveTo>
              <a:lnTo>
                <a:pt x="185059" y="1763145"/>
              </a:lnTo>
              <a:lnTo>
                <a:pt x="185059" y="0"/>
              </a:lnTo>
              <a:lnTo>
                <a:pt x="370119" y="0"/>
              </a:lnTo>
            </a:path>
          </a:pathLst>
        </a:custGeom>
        <a:noFill/>
        <a:ln w="12700" cap="flat" cmpd="sng" algn="ctr">
          <a:solidFill>
            <a:srgbClr val="41ACE2">
              <a:shade val="60000"/>
              <a:hueOff val="0"/>
              <a:satOff val="0"/>
              <a:lumOff val="0"/>
              <a:alphaOff val="0"/>
            </a:srgbClr>
          </a:solidFill>
          <a:prstDash val="solid"/>
          <a:miter lim="800000"/>
        </a:ln>
        <a:effectLst/>
      </dgm:spPr>
      <dgm:t>
        <a:bodyPr/>
        <a:lstStyle/>
        <a:p>
          <a:pPr>
            <a:buNone/>
          </a:pPr>
          <a:endParaRPr lang="es-CL" sz="105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DF7C1E6F-673F-4C49-8B57-A7A82CB76231}" type="sibTrans" cxnId="{0D1EF905-32FD-45FF-87FF-F52A78C2A512}">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5999B897-49A8-4EE9-942F-772BA8E86D70}">
      <dgm:prSet custT="1"/>
      <dgm:spPr>
        <a:xfrm>
          <a:off x="1695879" y="706292"/>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Descentralización</a:t>
          </a:r>
        </a:p>
      </dgm:t>
    </dgm:pt>
    <dgm:pt modelId="{E96A6B2C-4E63-41A9-8A66-C3B09B9B6CCD}" type="parTrans" cxnId="{CCE46A9B-FE46-44D9-96D6-1C7248E37FB1}">
      <dgm:prSet custT="1"/>
      <dgm:spPr>
        <a:xfrm>
          <a:off x="1325760" y="988395"/>
          <a:ext cx="370119" cy="1057887"/>
        </a:xfrm>
        <a:custGeom>
          <a:avLst/>
          <a:gdLst/>
          <a:ahLst/>
          <a:cxnLst/>
          <a:rect l="0" t="0" r="0" b="0"/>
          <a:pathLst>
            <a:path>
              <a:moveTo>
                <a:pt x="0" y="1057887"/>
              </a:moveTo>
              <a:lnTo>
                <a:pt x="185059" y="1057887"/>
              </a:lnTo>
              <a:lnTo>
                <a:pt x="185059" y="0"/>
              </a:lnTo>
              <a:lnTo>
                <a:pt x="370119" y="0"/>
              </a:lnTo>
            </a:path>
          </a:pathLst>
        </a:custGeom>
        <a:noFill/>
        <a:ln w="12700" cap="flat" cmpd="sng" algn="ctr">
          <a:solidFill>
            <a:srgbClr val="41ACE2">
              <a:shade val="60000"/>
              <a:hueOff val="0"/>
              <a:satOff val="0"/>
              <a:lumOff val="0"/>
              <a:alphaOff val="0"/>
            </a:srgbClr>
          </a:solidFill>
          <a:prstDash val="solid"/>
          <a:miter lim="800000"/>
        </a:ln>
        <a:effectLst/>
      </dgm:spPr>
      <dgm:t>
        <a:bodyPr/>
        <a:lstStyle/>
        <a:p>
          <a:pPr>
            <a:buNone/>
          </a:pPr>
          <a:endParaRPr lang="es-CL" sz="105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4A987554-43A6-4AE1-8DF2-52E676900718}" type="sibTrans" cxnId="{CCE46A9B-FE46-44D9-96D6-1C7248E37FB1}">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91EEBC77-4F71-49D6-8A96-041D453297C3}">
      <dgm:prSet custT="1"/>
      <dgm:spPr>
        <a:xfrm>
          <a:off x="1695879" y="1411550"/>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Desarrollo local</a:t>
          </a:r>
        </a:p>
      </dgm:t>
    </dgm:pt>
    <dgm:pt modelId="{2CC0EA04-2B70-408C-89CA-C6FFF90E2A5C}" type="parTrans" cxnId="{C9989AAB-35B8-435F-9813-FEF86C17C8D9}">
      <dgm:prSet custT="1"/>
      <dgm:spPr>
        <a:xfrm>
          <a:off x="1325760" y="1693653"/>
          <a:ext cx="370119" cy="352629"/>
        </a:xfrm>
        <a:custGeom>
          <a:avLst/>
          <a:gdLst/>
          <a:ahLst/>
          <a:cxnLst/>
          <a:rect l="0" t="0" r="0" b="0"/>
          <a:pathLst>
            <a:path>
              <a:moveTo>
                <a:pt x="0" y="352629"/>
              </a:moveTo>
              <a:lnTo>
                <a:pt x="185059" y="352629"/>
              </a:lnTo>
              <a:lnTo>
                <a:pt x="185059" y="0"/>
              </a:lnTo>
              <a:lnTo>
                <a:pt x="370119" y="0"/>
              </a:lnTo>
            </a:path>
          </a:pathLst>
        </a:custGeom>
        <a:noFill/>
        <a:ln w="12700" cap="flat" cmpd="sng" algn="ctr">
          <a:solidFill>
            <a:srgbClr val="41ACE2">
              <a:shade val="60000"/>
              <a:hueOff val="0"/>
              <a:satOff val="0"/>
              <a:lumOff val="0"/>
              <a:alphaOff val="0"/>
            </a:srgbClr>
          </a:solidFill>
          <a:prstDash val="solid"/>
          <a:miter lim="800000"/>
        </a:ln>
        <a:effectLst/>
      </dgm:spPr>
      <dgm:t>
        <a:bodyPr/>
        <a:lstStyle/>
        <a:p>
          <a:pPr>
            <a:buNone/>
          </a:pPr>
          <a:endParaRPr lang="es-CL" sz="105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FD49FD1B-0CC8-4F13-BC02-552DA48BE221}" type="sibTrans" cxnId="{C9989AAB-35B8-435F-9813-FEF86C17C8D9}">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961AFEE7-1612-4CB4-90FF-258A25E67AF0}">
      <dgm:prSet custT="1"/>
      <dgm:spPr>
        <a:xfrm>
          <a:off x="1695879" y="2116808"/>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Enfoque de género</a:t>
          </a:r>
        </a:p>
      </dgm:t>
    </dgm:pt>
    <dgm:pt modelId="{F8E99FDF-EE79-4B3B-BE09-BEAF4132D277}" type="parTrans" cxnId="{083375AC-2588-4CC3-B60E-07A9D677C8A9}">
      <dgm:prSet custT="1"/>
      <dgm:spPr>
        <a:xfrm>
          <a:off x="1325760" y="2046283"/>
          <a:ext cx="370119" cy="352629"/>
        </a:xfrm>
        <a:custGeom>
          <a:avLst/>
          <a:gdLst/>
          <a:ahLst/>
          <a:cxnLst/>
          <a:rect l="0" t="0" r="0" b="0"/>
          <a:pathLst>
            <a:path>
              <a:moveTo>
                <a:pt x="0" y="0"/>
              </a:moveTo>
              <a:lnTo>
                <a:pt x="185059" y="0"/>
              </a:lnTo>
              <a:lnTo>
                <a:pt x="185059" y="352629"/>
              </a:lnTo>
              <a:lnTo>
                <a:pt x="370119" y="352629"/>
              </a:lnTo>
            </a:path>
          </a:pathLst>
        </a:custGeom>
        <a:noFill/>
        <a:ln w="12700" cap="flat" cmpd="sng" algn="ctr">
          <a:solidFill>
            <a:srgbClr val="41ACE2">
              <a:shade val="60000"/>
              <a:hueOff val="0"/>
              <a:satOff val="0"/>
              <a:lumOff val="0"/>
              <a:alphaOff val="0"/>
            </a:srgbClr>
          </a:solidFill>
          <a:prstDash val="solid"/>
          <a:miter lim="800000"/>
        </a:ln>
        <a:effectLst/>
      </dgm:spPr>
      <dgm:t>
        <a:bodyPr/>
        <a:lstStyle/>
        <a:p>
          <a:pPr>
            <a:buNone/>
          </a:pPr>
          <a:endParaRPr lang="es-CL" sz="105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C65B0964-9B10-4FAA-992C-8EF782033432}" type="sibTrans" cxnId="{083375AC-2588-4CC3-B60E-07A9D677C8A9}">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F18729B8-0E94-4A67-AB45-7668C0A4BF44}">
      <dgm:prSet custT="1"/>
      <dgm:spPr>
        <a:xfrm>
          <a:off x="1695879" y="2822067"/>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ES"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Jóvenes</a:t>
          </a:r>
          <a:r>
            <a:rPr lang="es-ES" sz="1200" b="1" baseline="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 desempleados</a:t>
          </a:r>
          <a:endPar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4C15C4B3-7F14-4E2F-BC54-88B06C2BC988}" type="parTrans" cxnId="{D132B7FD-47F5-477A-A372-507B338D59D8}">
      <dgm:prSet custT="1"/>
      <dgm:spPr>
        <a:xfrm>
          <a:off x="1325760" y="2046283"/>
          <a:ext cx="370119" cy="1057887"/>
        </a:xfrm>
        <a:custGeom>
          <a:avLst/>
          <a:gdLst/>
          <a:ahLst/>
          <a:cxnLst/>
          <a:rect l="0" t="0" r="0" b="0"/>
          <a:pathLst>
            <a:path>
              <a:moveTo>
                <a:pt x="0" y="0"/>
              </a:moveTo>
              <a:lnTo>
                <a:pt x="185059" y="0"/>
              </a:lnTo>
              <a:lnTo>
                <a:pt x="185059" y="1057887"/>
              </a:lnTo>
              <a:lnTo>
                <a:pt x="370119" y="1057887"/>
              </a:lnTo>
            </a:path>
          </a:pathLst>
        </a:custGeom>
        <a:noFill/>
        <a:ln w="12700" cap="flat" cmpd="sng" algn="ctr">
          <a:solidFill>
            <a:srgbClr val="41ACE2">
              <a:shade val="60000"/>
              <a:hueOff val="0"/>
              <a:satOff val="0"/>
              <a:lumOff val="0"/>
              <a:alphaOff val="0"/>
            </a:srgbClr>
          </a:solidFill>
          <a:prstDash val="solid"/>
          <a:miter lim="800000"/>
        </a:ln>
        <a:effectLst/>
      </dgm:spPr>
      <dgm:t>
        <a:bodyPr/>
        <a:lstStyle/>
        <a:p>
          <a:pPr>
            <a:buNone/>
          </a:pPr>
          <a:endParaRPr lang="es-CL" sz="105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6A074D76-ADB5-4987-9397-E2BA6D73E3F2}" type="sibTrans" cxnId="{D132B7FD-47F5-477A-A372-507B338D59D8}">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C41BCA2E-6D6E-4D85-A833-CABE5DEF1C6C}">
      <dgm:prSet custT="1"/>
      <dgm:spPr>
        <a:xfrm>
          <a:off x="1695879" y="3527325"/>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gm:spPr>
      <dgm:t>
        <a:bodyPr/>
        <a:lstStyle/>
        <a:p>
          <a:pPr>
            <a:buNone/>
          </a:pPr>
          <a:r>
            <a:rPr lang="es-CL" sz="1200" b="1" dirty="0">
              <a:solidFill>
                <a:srgbClr val="323C4B">
                  <a:hueOff val="0"/>
                  <a:satOff val="0"/>
                  <a:lumOff val="0"/>
                  <a:alphaOff val="0"/>
                </a:srgbClr>
              </a:solidFill>
              <a:latin typeface="Verdana" panose="020B0604030504040204" pitchFamily="34" charset="0"/>
              <a:ea typeface="Verdana" panose="020B0604030504040204" pitchFamily="34" charset="0"/>
              <a:cs typeface="+mn-cs"/>
            </a:rPr>
            <a:t>Pueblos originarios</a:t>
          </a:r>
        </a:p>
      </dgm:t>
    </dgm:pt>
    <dgm:pt modelId="{E48C88C5-C0F8-48A7-9D7D-054206B7B332}" type="parTrans" cxnId="{2B1E5EEC-350D-4EDC-845C-45734E3C0D99}">
      <dgm:prSet custT="1"/>
      <dgm:spPr>
        <a:xfrm>
          <a:off x="1325760" y="2046283"/>
          <a:ext cx="370119" cy="1763145"/>
        </a:xfrm>
        <a:custGeom>
          <a:avLst/>
          <a:gdLst/>
          <a:ahLst/>
          <a:cxnLst/>
          <a:rect l="0" t="0" r="0" b="0"/>
          <a:pathLst>
            <a:path>
              <a:moveTo>
                <a:pt x="0" y="0"/>
              </a:moveTo>
              <a:lnTo>
                <a:pt x="185059" y="0"/>
              </a:lnTo>
              <a:lnTo>
                <a:pt x="185059" y="1763145"/>
              </a:lnTo>
              <a:lnTo>
                <a:pt x="370119" y="1763145"/>
              </a:lnTo>
            </a:path>
          </a:pathLst>
        </a:custGeom>
        <a:noFill/>
        <a:ln w="12700" cap="flat" cmpd="sng" algn="ctr">
          <a:solidFill>
            <a:srgbClr val="41ACE2">
              <a:shade val="60000"/>
              <a:hueOff val="0"/>
              <a:satOff val="0"/>
              <a:lumOff val="0"/>
              <a:alphaOff val="0"/>
            </a:srgbClr>
          </a:solidFill>
          <a:prstDash val="solid"/>
          <a:miter lim="800000"/>
        </a:ln>
        <a:effectLst/>
      </dgm:spPr>
      <dgm:t>
        <a:bodyPr/>
        <a:lstStyle/>
        <a:p>
          <a:pPr>
            <a:buNone/>
          </a:pPr>
          <a:endParaRPr lang="es-CL" sz="1050" b="1"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gm:t>
    </dgm:pt>
    <dgm:pt modelId="{2E1B5792-4758-4C2C-BA12-E953443A3F75}" type="sibTrans" cxnId="{2B1E5EEC-350D-4EDC-845C-45734E3C0D99}">
      <dgm:prSet/>
      <dgm:spPr/>
      <dgm:t>
        <a:bodyPr/>
        <a:lstStyle/>
        <a:p>
          <a:endParaRPr lang="es-CL" sz="1050" b="1">
            <a:latin typeface="Verdana" panose="020B0604030504040204" pitchFamily="34" charset="0"/>
            <a:ea typeface="Verdana" panose="020B0604030504040204" pitchFamily="34" charset="0"/>
            <a:cs typeface="Verdana" panose="020B0604030504040204" pitchFamily="34" charset="0"/>
          </a:endParaRPr>
        </a:p>
      </dgm:t>
    </dgm:pt>
    <dgm:pt modelId="{89DC865F-5289-4161-BAE6-F3E54D9EDD58}" type="pres">
      <dgm:prSet presAssocID="{BF818151-7137-4C9C-9624-FDCF8F57930A}" presName="Name0" presStyleCnt="0">
        <dgm:presLayoutVars>
          <dgm:chPref val="1"/>
          <dgm:dir/>
          <dgm:animOne val="branch"/>
          <dgm:animLvl val="lvl"/>
          <dgm:resizeHandles val="exact"/>
        </dgm:presLayoutVars>
      </dgm:prSet>
      <dgm:spPr/>
    </dgm:pt>
    <dgm:pt modelId="{291D1E4D-759B-4C13-94B2-B2979D91FA59}" type="pres">
      <dgm:prSet presAssocID="{AA038ACF-617C-4A35-AA95-36E36D4C5EA8}" presName="root1" presStyleCnt="0"/>
      <dgm:spPr/>
    </dgm:pt>
    <dgm:pt modelId="{98FA0CCD-12C5-4719-8609-2FBB3504932C}" type="pres">
      <dgm:prSet presAssocID="{AA038ACF-617C-4A35-AA95-36E36D4C5EA8}" presName="LevelOneTextNode" presStyleLbl="node0" presStyleIdx="0" presStyleCnt="1">
        <dgm:presLayoutVars>
          <dgm:chPref val="3"/>
        </dgm:presLayoutVars>
      </dgm:prSet>
      <dgm:spPr/>
    </dgm:pt>
    <dgm:pt modelId="{DD8D4597-CB8B-436F-AC0A-70460CB321FF}" type="pres">
      <dgm:prSet presAssocID="{AA038ACF-617C-4A35-AA95-36E36D4C5EA8}" presName="level2hierChild" presStyleCnt="0"/>
      <dgm:spPr/>
    </dgm:pt>
    <dgm:pt modelId="{5A58659C-A823-4334-91B5-AE805B09ABFE}" type="pres">
      <dgm:prSet presAssocID="{79FC6ABE-6BD4-4966-A464-EA902AD4DBED}" presName="conn2-1" presStyleLbl="parChTrans1D2" presStyleIdx="0" presStyleCnt="6"/>
      <dgm:spPr/>
    </dgm:pt>
    <dgm:pt modelId="{6AEEA10F-7702-4E09-B4F3-C952259AB753}" type="pres">
      <dgm:prSet presAssocID="{79FC6ABE-6BD4-4966-A464-EA902AD4DBED}" presName="connTx" presStyleLbl="parChTrans1D2" presStyleIdx="0" presStyleCnt="6"/>
      <dgm:spPr/>
    </dgm:pt>
    <dgm:pt modelId="{279BC4D9-AC1D-4364-82C5-FDEFA11839AB}" type="pres">
      <dgm:prSet presAssocID="{4B65D276-68AB-4A10-9626-4AEE3E95FA49}" presName="root2" presStyleCnt="0"/>
      <dgm:spPr/>
    </dgm:pt>
    <dgm:pt modelId="{E80A950B-D31B-4B79-87A5-14470A737496}" type="pres">
      <dgm:prSet presAssocID="{4B65D276-68AB-4A10-9626-4AEE3E95FA49}" presName="LevelTwoTextNode" presStyleLbl="node2" presStyleIdx="0" presStyleCnt="6">
        <dgm:presLayoutVars>
          <dgm:chPref val="3"/>
        </dgm:presLayoutVars>
      </dgm:prSet>
      <dgm:spPr/>
    </dgm:pt>
    <dgm:pt modelId="{29CECAE4-5066-46F8-8619-045896DD213F}" type="pres">
      <dgm:prSet presAssocID="{4B65D276-68AB-4A10-9626-4AEE3E95FA49}" presName="level3hierChild" presStyleCnt="0"/>
      <dgm:spPr/>
    </dgm:pt>
    <dgm:pt modelId="{F4DD71CE-96EE-4311-95A1-C60FFA09FA0B}" type="pres">
      <dgm:prSet presAssocID="{E96A6B2C-4E63-41A9-8A66-C3B09B9B6CCD}" presName="conn2-1" presStyleLbl="parChTrans1D2" presStyleIdx="1" presStyleCnt="6"/>
      <dgm:spPr/>
    </dgm:pt>
    <dgm:pt modelId="{EF6ECC72-9C30-4298-A282-219D9BDE11B4}" type="pres">
      <dgm:prSet presAssocID="{E96A6B2C-4E63-41A9-8A66-C3B09B9B6CCD}" presName="connTx" presStyleLbl="parChTrans1D2" presStyleIdx="1" presStyleCnt="6"/>
      <dgm:spPr/>
    </dgm:pt>
    <dgm:pt modelId="{60E8134D-314C-4092-84BA-9EE7B8CA5FFB}" type="pres">
      <dgm:prSet presAssocID="{5999B897-49A8-4EE9-942F-772BA8E86D70}" presName="root2" presStyleCnt="0"/>
      <dgm:spPr/>
    </dgm:pt>
    <dgm:pt modelId="{ED5B4E74-7A97-4C1A-A8F1-0AB93A95A735}" type="pres">
      <dgm:prSet presAssocID="{5999B897-49A8-4EE9-942F-772BA8E86D70}" presName="LevelTwoTextNode" presStyleLbl="node2" presStyleIdx="1" presStyleCnt="6">
        <dgm:presLayoutVars>
          <dgm:chPref val="3"/>
        </dgm:presLayoutVars>
      </dgm:prSet>
      <dgm:spPr/>
    </dgm:pt>
    <dgm:pt modelId="{C502E31E-F7EE-4892-8E13-FFDC0CAB518E}" type="pres">
      <dgm:prSet presAssocID="{5999B897-49A8-4EE9-942F-772BA8E86D70}" presName="level3hierChild" presStyleCnt="0"/>
      <dgm:spPr/>
    </dgm:pt>
    <dgm:pt modelId="{0620C85C-7624-47E6-B89D-5C84599FBFE7}" type="pres">
      <dgm:prSet presAssocID="{2CC0EA04-2B70-408C-89CA-C6FFF90E2A5C}" presName="conn2-1" presStyleLbl="parChTrans1D2" presStyleIdx="2" presStyleCnt="6"/>
      <dgm:spPr/>
    </dgm:pt>
    <dgm:pt modelId="{67A77412-08AF-48CA-91DD-4AFA74CE2C3F}" type="pres">
      <dgm:prSet presAssocID="{2CC0EA04-2B70-408C-89CA-C6FFF90E2A5C}" presName="connTx" presStyleLbl="parChTrans1D2" presStyleIdx="2" presStyleCnt="6"/>
      <dgm:spPr/>
    </dgm:pt>
    <dgm:pt modelId="{B1DBBAA6-F1F4-4C49-8BF6-01CEA64F89B1}" type="pres">
      <dgm:prSet presAssocID="{91EEBC77-4F71-49D6-8A96-041D453297C3}" presName="root2" presStyleCnt="0"/>
      <dgm:spPr/>
    </dgm:pt>
    <dgm:pt modelId="{B35B1FE9-A46B-41B5-9F47-F211BC0D53DA}" type="pres">
      <dgm:prSet presAssocID="{91EEBC77-4F71-49D6-8A96-041D453297C3}" presName="LevelTwoTextNode" presStyleLbl="node2" presStyleIdx="2" presStyleCnt="6">
        <dgm:presLayoutVars>
          <dgm:chPref val="3"/>
        </dgm:presLayoutVars>
      </dgm:prSet>
      <dgm:spPr/>
    </dgm:pt>
    <dgm:pt modelId="{0BFBC576-77FC-4698-89A3-E0752DD4660F}" type="pres">
      <dgm:prSet presAssocID="{91EEBC77-4F71-49D6-8A96-041D453297C3}" presName="level3hierChild" presStyleCnt="0"/>
      <dgm:spPr/>
    </dgm:pt>
    <dgm:pt modelId="{336DD9CC-6210-4009-A0BE-8888CFFA802F}" type="pres">
      <dgm:prSet presAssocID="{F8E99FDF-EE79-4B3B-BE09-BEAF4132D277}" presName="conn2-1" presStyleLbl="parChTrans1D2" presStyleIdx="3" presStyleCnt="6"/>
      <dgm:spPr/>
    </dgm:pt>
    <dgm:pt modelId="{C0DB5AE7-1566-4DAD-975F-0CE5698F1836}" type="pres">
      <dgm:prSet presAssocID="{F8E99FDF-EE79-4B3B-BE09-BEAF4132D277}" presName="connTx" presStyleLbl="parChTrans1D2" presStyleIdx="3" presStyleCnt="6"/>
      <dgm:spPr/>
    </dgm:pt>
    <dgm:pt modelId="{53443579-D58C-4B6F-93F8-37501F45C6CF}" type="pres">
      <dgm:prSet presAssocID="{961AFEE7-1612-4CB4-90FF-258A25E67AF0}" presName="root2" presStyleCnt="0"/>
      <dgm:spPr/>
    </dgm:pt>
    <dgm:pt modelId="{627D915D-5727-417F-AF05-82693BC96CB0}" type="pres">
      <dgm:prSet presAssocID="{961AFEE7-1612-4CB4-90FF-258A25E67AF0}" presName="LevelTwoTextNode" presStyleLbl="node2" presStyleIdx="3" presStyleCnt="6">
        <dgm:presLayoutVars>
          <dgm:chPref val="3"/>
        </dgm:presLayoutVars>
      </dgm:prSet>
      <dgm:spPr/>
    </dgm:pt>
    <dgm:pt modelId="{C5E0423A-77AF-4148-848F-F2AB3AC4D268}" type="pres">
      <dgm:prSet presAssocID="{961AFEE7-1612-4CB4-90FF-258A25E67AF0}" presName="level3hierChild" presStyleCnt="0"/>
      <dgm:spPr/>
    </dgm:pt>
    <dgm:pt modelId="{4E864CE2-0F11-4F02-A69E-D9EB0D713791}" type="pres">
      <dgm:prSet presAssocID="{4C15C4B3-7F14-4E2F-BC54-88B06C2BC988}" presName="conn2-1" presStyleLbl="parChTrans1D2" presStyleIdx="4" presStyleCnt="6"/>
      <dgm:spPr/>
    </dgm:pt>
    <dgm:pt modelId="{70B3B5A9-6258-4F03-BDB4-9A42C29A0F18}" type="pres">
      <dgm:prSet presAssocID="{4C15C4B3-7F14-4E2F-BC54-88B06C2BC988}" presName="connTx" presStyleLbl="parChTrans1D2" presStyleIdx="4" presStyleCnt="6"/>
      <dgm:spPr/>
    </dgm:pt>
    <dgm:pt modelId="{255E24F4-1648-41C8-8A60-0AF3502786AA}" type="pres">
      <dgm:prSet presAssocID="{F18729B8-0E94-4A67-AB45-7668C0A4BF44}" presName="root2" presStyleCnt="0"/>
      <dgm:spPr/>
    </dgm:pt>
    <dgm:pt modelId="{2605A0BE-7E32-46E7-9123-CF339C7D92E3}" type="pres">
      <dgm:prSet presAssocID="{F18729B8-0E94-4A67-AB45-7668C0A4BF44}" presName="LevelTwoTextNode" presStyleLbl="node2" presStyleIdx="4" presStyleCnt="6">
        <dgm:presLayoutVars>
          <dgm:chPref val="3"/>
        </dgm:presLayoutVars>
      </dgm:prSet>
      <dgm:spPr/>
    </dgm:pt>
    <dgm:pt modelId="{BAA1CF91-C21A-47CF-A769-FA9C4BC4F08F}" type="pres">
      <dgm:prSet presAssocID="{F18729B8-0E94-4A67-AB45-7668C0A4BF44}" presName="level3hierChild" presStyleCnt="0"/>
      <dgm:spPr/>
    </dgm:pt>
    <dgm:pt modelId="{250CBB12-4B19-455B-82BF-0AD0F011F031}" type="pres">
      <dgm:prSet presAssocID="{E48C88C5-C0F8-48A7-9D7D-054206B7B332}" presName="conn2-1" presStyleLbl="parChTrans1D2" presStyleIdx="5" presStyleCnt="6"/>
      <dgm:spPr/>
    </dgm:pt>
    <dgm:pt modelId="{F3071509-B1E4-4849-9FD4-5628B7BDE199}" type="pres">
      <dgm:prSet presAssocID="{E48C88C5-C0F8-48A7-9D7D-054206B7B332}" presName="connTx" presStyleLbl="parChTrans1D2" presStyleIdx="5" presStyleCnt="6"/>
      <dgm:spPr/>
    </dgm:pt>
    <dgm:pt modelId="{A8945238-7F5D-4765-B444-0906AAE61126}" type="pres">
      <dgm:prSet presAssocID="{C41BCA2E-6D6E-4D85-A833-CABE5DEF1C6C}" presName="root2" presStyleCnt="0"/>
      <dgm:spPr/>
    </dgm:pt>
    <dgm:pt modelId="{3F13A513-0B25-40BC-8ED8-A7B96C7EA697}" type="pres">
      <dgm:prSet presAssocID="{C41BCA2E-6D6E-4D85-A833-CABE5DEF1C6C}" presName="LevelTwoTextNode" presStyleLbl="node2" presStyleIdx="5" presStyleCnt="6">
        <dgm:presLayoutVars>
          <dgm:chPref val="3"/>
        </dgm:presLayoutVars>
      </dgm:prSet>
      <dgm:spPr/>
    </dgm:pt>
    <dgm:pt modelId="{80E14ACF-39A6-4BBC-8C05-1EDBC8C53E1C}" type="pres">
      <dgm:prSet presAssocID="{C41BCA2E-6D6E-4D85-A833-CABE5DEF1C6C}" presName="level3hierChild" presStyleCnt="0"/>
      <dgm:spPr/>
    </dgm:pt>
  </dgm:ptLst>
  <dgm:cxnLst>
    <dgm:cxn modelId="{0D1EF905-32FD-45FF-87FF-F52A78C2A512}" srcId="{AA038ACF-617C-4A35-AA95-36E36D4C5EA8}" destId="{4B65D276-68AB-4A10-9626-4AEE3E95FA49}" srcOrd="0" destOrd="0" parTransId="{79FC6ABE-6BD4-4966-A464-EA902AD4DBED}" sibTransId="{DF7C1E6F-673F-4C49-8B57-A7A82CB76231}"/>
    <dgm:cxn modelId="{25A7D131-296F-4876-A42F-957DEC9B96CD}" type="presOf" srcId="{79FC6ABE-6BD4-4966-A464-EA902AD4DBED}" destId="{6AEEA10F-7702-4E09-B4F3-C952259AB753}" srcOrd="1" destOrd="0" presId="urn:microsoft.com/office/officeart/2008/layout/HorizontalMultiLevelHierarchy"/>
    <dgm:cxn modelId="{0ACC4A35-77A1-430E-9427-2D7ABC7644AF}" type="presOf" srcId="{91EEBC77-4F71-49D6-8A96-041D453297C3}" destId="{B35B1FE9-A46B-41B5-9F47-F211BC0D53DA}" srcOrd="0" destOrd="0" presId="urn:microsoft.com/office/officeart/2008/layout/HorizontalMultiLevelHierarchy"/>
    <dgm:cxn modelId="{031CEF3F-6427-4B58-A5CB-FA38422290D0}" type="presOf" srcId="{E48C88C5-C0F8-48A7-9D7D-054206B7B332}" destId="{250CBB12-4B19-455B-82BF-0AD0F011F031}" srcOrd="0" destOrd="0" presId="urn:microsoft.com/office/officeart/2008/layout/HorizontalMultiLevelHierarchy"/>
    <dgm:cxn modelId="{08D01044-4196-48ED-B3C9-1829557EFF33}" type="presOf" srcId="{AA038ACF-617C-4A35-AA95-36E36D4C5EA8}" destId="{98FA0CCD-12C5-4719-8609-2FBB3504932C}" srcOrd="0" destOrd="0" presId="urn:microsoft.com/office/officeart/2008/layout/HorizontalMultiLevelHierarchy"/>
    <dgm:cxn modelId="{CC89C565-01AB-43F5-B373-D1B0A4D27363}" type="presOf" srcId="{E96A6B2C-4E63-41A9-8A66-C3B09B9B6CCD}" destId="{EF6ECC72-9C30-4298-A282-219D9BDE11B4}" srcOrd="1" destOrd="0" presId="urn:microsoft.com/office/officeart/2008/layout/HorizontalMultiLevelHierarchy"/>
    <dgm:cxn modelId="{1DE4F165-D150-4B55-8EEC-2DAA7CC53519}" type="presOf" srcId="{4C15C4B3-7F14-4E2F-BC54-88B06C2BC988}" destId="{70B3B5A9-6258-4F03-BDB4-9A42C29A0F18}" srcOrd="1" destOrd="0" presId="urn:microsoft.com/office/officeart/2008/layout/HorizontalMultiLevelHierarchy"/>
    <dgm:cxn modelId="{67A2DF48-862A-4BBB-B43D-F30D2B03D285}" type="presOf" srcId="{4C15C4B3-7F14-4E2F-BC54-88B06C2BC988}" destId="{4E864CE2-0F11-4F02-A69E-D9EB0D713791}" srcOrd="0" destOrd="0" presId="urn:microsoft.com/office/officeart/2008/layout/HorizontalMultiLevelHierarchy"/>
    <dgm:cxn modelId="{1C16F470-D7A5-48F7-AA84-324A2377CB31}" type="presOf" srcId="{2CC0EA04-2B70-408C-89CA-C6FFF90E2A5C}" destId="{67A77412-08AF-48CA-91DD-4AFA74CE2C3F}" srcOrd="1" destOrd="0" presId="urn:microsoft.com/office/officeart/2008/layout/HorizontalMultiLevelHierarchy"/>
    <dgm:cxn modelId="{A0206C55-6601-49B4-8608-ABFA5C553CF9}" type="presOf" srcId="{F8E99FDF-EE79-4B3B-BE09-BEAF4132D277}" destId="{336DD9CC-6210-4009-A0BE-8888CFFA802F}" srcOrd="0" destOrd="0" presId="urn:microsoft.com/office/officeart/2008/layout/HorizontalMultiLevelHierarchy"/>
    <dgm:cxn modelId="{45436F59-60EF-43E3-818A-25FCF034EFF5}" srcId="{BF818151-7137-4C9C-9624-FDCF8F57930A}" destId="{AA038ACF-617C-4A35-AA95-36E36D4C5EA8}" srcOrd="0" destOrd="0" parTransId="{7DA5BC95-62A8-45A9-AEF6-0203D138F39B}" sibTransId="{E268D8E0-ABE0-4A66-AB82-7012E201480B}"/>
    <dgm:cxn modelId="{303DD896-E902-4361-8667-F283A2EDE3CC}" type="presOf" srcId="{2CC0EA04-2B70-408C-89CA-C6FFF90E2A5C}" destId="{0620C85C-7624-47E6-B89D-5C84599FBFE7}" srcOrd="0" destOrd="0" presId="urn:microsoft.com/office/officeart/2008/layout/HorizontalMultiLevelHierarchy"/>
    <dgm:cxn modelId="{CCE46A9B-FE46-44D9-96D6-1C7248E37FB1}" srcId="{AA038ACF-617C-4A35-AA95-36E36D4C5EA8}" destId="{5999B897-49A8-4EE9-942F-772BA8E86D70}" srcOrd="1" destOrd="0" parTransId="{E96A6B2C-4E63-41A9-8A66-C3B09B9B6CCD}" sibTransId="{4A987554-43A6-4AE1-8DF2-52E676900718}"/>
    <dgm:cxn modelId="{9E49459E-33B5-4ADD-91BB-F4B2B8392885}" type="presOf" srcId="{F18729B8-0E94-4A67-AB45-7668C0A4BF44}" destId="{2605A0BE-7E32-46E7-9123-CF339C7D92E3}" srcOrd="0" destOrd="0" presId="urn:microsoft.com/office/officeart/2008/layout/HorizontalMultiLevelHierarchy"/>
    <dgm:cxn modelId="{07408EA4-B21E-4D32-885E-C805A9E0BE64}" type="presOf" srcId="{E96A6B2C-4E63-41A9-8A66-C3B09B9B6CCD}" destId="{F4DD71CE-96EE-4311-95A1-C60FFA09FA0B}" srcOrd="0" destOrd="0" presId="urn:microsoft.com/office/officeart/2008/layout/HorizontalMultiLevelHierarchy"/>
    <dgm:cxn modelId="{C9989AAB-35B8-435F-9813-FEF86C17C8D9}" srcId="{AA038ACF-617C-4A35-AA95-36E36D4C5EA8}" destId="{91EEBC77-4F71-49D6-8A96-041D453297C3}" srcOrd="2" destOrd="0" parTransId="{2CC0EA04-2B70-408C-89CA-C6FFF90E2A5C}" sibTransId="{FD49FD1B-0CC8-4F13-BC02-552DA48BE221}"/>
    <dgm:cxn modelId="{083375AC-2588-4CC3-B60E-07A9D677C8A9}" srcId="{AA038ACF-617C-4A35-AA95-36E36D4C5EA8}" destId="{961AFEE7-1612-4CB4-90FF-258A25E67AF0}" srcOrd="3" destOrd="0" parTransId="{F8E99FDF-EE79-4B3B-BE09-BEAF4132D277}" sibTransId="{C65B0964-9B10-4FAA-992C-8EF782033432}"/>
    <dgm:cxn modelId="{5211C0B0-AF07-42D3-B662-9FF9C78CEEE4}" type="presOf" srcId="{E48C88C5-C0F8-48A7-9D7D-054206B7B332}" destId="{F3071509-B1E4-4849-9FD4-5628B7BDE199}" srcOrd="1" destOrd="0" presId="urn:microsoft.com/office/officeart/2008/layout/HorizontalMultiLevelHierarchy"/>
    <dgm:cxn modelId="{35E967B6-592E-415A-B517-663388086FCB}" type="presOf" srcId="{F8E99FDF-EE79-4B3B-BE09-BEAF4132D277}" destId="{C0DB5AE7-1566-4DAD-975F-0CE5698F1836}" srcOrd="1" destOrd="0" presId="urn:microsoft.com/office/officeart/2008/layout/HorizontalMultiLevelHierarchy"/>
    <dgm:cxn modelId="{FCE597D7-33BA-45F7-8309-328E67FCE95B}" type="presOf" srcId="{C41BCA2E-6D6E-4D85-A833-CABE5DEF1C6C}" destId="{3F13A513-0B25-40BC-8ED8-A7B96C7EA697}" srcOrd="0" destOrd="0" presId="urn:microsoft.com/office/officeart/2008/layout/HorizontalMultiLevelHierarchy"/>
    <dgm:cxn modelId="{E89D1CE7-5561-4020-AD94-0975F000F707}" type="presOf" srcId="{BF818151-7137-4C9C-9624-FDCF8F57930A}" destId="{89DC865F-5289-4161-BAE6-F3E54D9EDD58}" srcOrd="0" destOrd="0" presId="urn:microsoft.com/office/officeart/2008/layout/HorizontalMultiLevelHierarchy"/>
    <dgm:cxn modelId="{BF92AFEB-E407-4924-9FEA-A4A46EE38069}" type="presOf" srcId="{4B65D276-68AB-4A10-9626-4AEE3E95FA49}" destId="{E80A950B-D31B-4B79-87A5-14470A737496}" srcOrd="0" destOrd="0" presId="urn:microsoft.com/office/officeart/2008/layout/HorizontalMultiLevelHierarchy"/>
    <dgm:cxn modelId="{2B1E5EEC-350D-4EDC-845C-45734E3C0D99}" srcId="{AA038ACF-617C-4A35-AA95-36E36D4C5EA8}" destId="{C41BCA2E-6D6E-4D85-A833-CABE5DEF1C6C}" srcOrd="5" destOrd="0" parTransId="{E48C88C5-C0F8-48A7-9D7D-054206B7B332}" sibTransId="{2E1B5792-4758-4C2C-BA12-E953443A3F75}"/>
    <dgm:cxn modelId="{7FD695F3-9C3B-4F29-A692-C5D0D19B524C}" type="presOf" srcId="{5999B897-49A8-4EE9-942F-772BA8E86D70}" destId="{ED5B4E74-7A97-4C1A-A8F1-0AB93A95A735}" srcOrd="0" destOrd="0" presId="urn:microsoft.com/office/officeart/2008/layout/HorizontalMultiLevelHierarchy"/>
    <dgm:cxn modelId="{51064FF7-DCA3-4114-B4F6-CBF269443EFF}" type="presOf" srcId="{961AFEE7-1612-4CB4-90FF-258A25E67AF0}" destId="{627D915D-5727-417F-AF05-82693BC96CB0}" srcOrd="0" destOrd="0" presId="urn:microsoft.com/office/officeart/2008/layout/HorizontalMultiLevelHierarchy"/>
    <dgm:cxn modelId="{477F7FF9-8F0F-409C-BF6C-18830CC8C1C2}" type="presOf" srcId="{79FC6ABE-6BD4-4966-A464-EA902AD4DBED}" destId="{5A58659C-A823-4334-91B5-AE805B09ABFE}" srcOrd="0" destOrd="0" presId="urn:microsoft.com/office/officeart/2008/layout/HorizontalMultiLevelHierarchy"/>
    <dgm:cxn modelId="{D132B7FD-47F5-477A-A372-507B338D59D8}" srcId="{AA038ACF-617C-4A35-AA95-36E36D4C5EA8}" destId="{F18729B8-0E94-4A67-AB45-7668C0A4BF44}" srcOrd="4" destOrd="0" parTransId="{4C15C4B3-7F14-4E2F-BC54-88B06C2BC988}" sibTransId="{6A074D76-ADB5-4987-9397-E2BA6D73E3F2}"/>
    <dgm:cxn modelId="{23F763A5-D813-4833-A3EE-F153830E5329}" type="presParOf" srcId="{89DC865F-5289-4161-BAE6-F3E54D9EDD58}" destId="{291D1E4D-759B-4C13-94B2-B2979D91FA59}" srcOrd="0" destOrd="0" presId="urn:microsoft.com/office/officeart/2008/layout/HorizontalMultiLevelHierarchy"/>
    <dgm:cxn modelId="{6627D737-E9B0-4641-8C9E-D206F74B76E7}" type="presParOf" srcId="{291D1E4D-759B-4C13-94B2-B2979D91FA59}" destId="{98FA0CCD-12C5-4719-8609-2FBB3504932C}" srcOrd="0" destOrd="0" presId="urn:microsoft.com/office/officeart/2008/layout/HorizontalMultiLevelHierarchy"/>
    <dgm:cxn modelId="{4C68B883-1AC3-4941-9C3E-B410A6E37962}" type="presParOf" srcId="{291D1E4D-759B-4C13-94B2-B2979D91FA59}" destId="{DD8D4597-CB8B-436F-AC0A-70460CB321FF}" srcOrd="1" destOrd="0" presId="urn:microsoft.com/office/officeart/2008/layout/HorizontalMultiLevelHierarchy"/>
    <dgm:cxn modelId="{0BE15227-B3AB-4DC9-8DF2-2516D3EA9847}" type="presParOf" srcId="{DD8D4597-CB8B-436F-AC0A-70460CB321FF}" destId="{5A58659C-A823-4334-91B5-AE805B09ABFE}" srcOrd="0" destOrd="0" presId="urn:microsoft.com/office/officeart/2008/layout/HorizontalMultiLevelHierarchy"/>
    <dgm:cxn modelId="{868005E2-3900-45AF-AED6-9B2F0286C4FE}" type="presParOf" srcId="{5A58659C-A823-4334-91B5-AE805B09ABFE}" destId="{6AEEA10F-7702-4E09-B4F3-C952259AB753}" srcOrd="0" destOrd="0" presId="urn:microsoft.com/office/officeart/2008/layout/HorizontalMultiLevelHierarchy"/>
    <dgm:cxn modelId="{003B73D4-FBB1-4EC0-977C-7F113F7BF317}" type="presParOf" srcId="{DD8D4597-CB8B-436F-AC0A-70460CB321FF}" destId="{279BC4D9-AC1D-4364-82C5-FDEFA11839AB}" srcOrd="1" destOrd="0" presId="urn:microsoft.com/office/officeart/2008/layout/HorizontalMultiLevelHierarchy"/>
    <dgm:cxn modelId="{1C6BBF1B-042C-4E9E-8D6D-58D85ABFF405}" type="presParOf" srcId="{279BC4D9-AC1D-4364-82C5-FDEFA11839AB}" destId="{E80A950B-D31B-4B79-87A5-14470A737496}" srcOrd="0" destOrd="0" presId="urn:microsoft.com/office/officeart/2008/layout/HorizontalMultiLevelHierarchy"/>
    <dgm:cxn modelId="{340419B4-52C6-44A8-8B95-B6BA41202332}" type="presParOf" srcId="{279BC4D9-AC1D-4364-82C5-FDEFA11839AB}" destId="{29CECAE4-5066-46F8-8619-045896DD213F}" srcOrd="1" destOrd="0" presId="urn:microsoft.com/office/officeart/2008/layout/HorizontalMultiLevelHierarchy"/>
    <dgm:cxn modelId="{32FDA8F0-BA0D-46A5-9A6C-829DE7C18E17}" type="presParOf" srcId="{DD8D4597-CB8B-436F-AC0A-70460CB321FF}" destId="{F4DD71CE-96EE-4311-95A1-C60FFA09FA0B}" srcOrd="2" destOrd="0" presId="urn:microsoft.com/office/officeart/2008/layout/HorizontalMultiLevelHierarchy"/>
    <dgm:cxn modelId="{94AA3BDC-1CC5-4EEF-B977-F1CC9C22E99F}" type="presParOf" srcId="{F4DD71CE-96EE-4311-95A1-C60FFA09FA0B}" destId="{EF6ECC72-9C30-4298-A282-219D9BDE11B4}" srcOrd="0" destOrd="0" presId="urn:microsoft.com/office/officeart/2008/layout/HorizontalMultiLevelHierarchy"/>
    <dgm:cxn modelId="{D171A5AC-65B9-49BC-A866-CDE58B1EE990}" type="presParOf" srcId="{DD8D4597-CB8B-436F-AC0A-70460CB321FF}" destId="{60E8134D-314C-4092-84BA-9EE7B8CA5FFB}" srcOrd="3" destOrd="0" presId="urn:microsoft.com/office/officeart/2008/layout/HorizontalMultiLevelHierarchy"/>
    <dgm:cxn modelId="{B209A0AF-8CB1-43E2-BBA0-9D17BB56526E}" type="presParOf" srcId="{60E8134D-314C-4092-84BA-9EE7B8CA5FFB}" destId="{ED5B4E74-7A97-4C1A-A8F1-0AB93A95A735}" srcOrd="0" destOrd="0" presId="urn:microsoft.com/office/officeart/2008/layout/HorizontalMultiLevelHierarchy"/>
    <dgm:cxn modelId="{DFFA16ED-6A2E-488B-B232-7E50707BDA5D}" type="presParOf" srcId="{60E8134D-314C-4092-84BA-9EE7B8CA5FFB}" destId="{C502E31E-F7EE-4892-8E13-FFDC0CAB518E}" srcOrd="1" destOrd="0" presId="urn:microsoft.com/office/officeart/2008/layout/HorizontalMultiLevelHierarchy"/>
    <dgm:cxn modelId="{704E3660-1225-4A4C-BBB3-D4162F9B93F1}" type="presParOf" srcId="{DD8D4597-CB8B-436F-AC0A-70460CB321FF}" destId="{0620C85C-7624-47E6-B89D-5C84599FBFE7}" srcOrd="4" destOrd="0" presId="urn:microsoft.com/office/officeart/2008/layout/HorizontalMultiLevelHierarchy"/>
    <dgm:cxn modelId="{1D081EFC-4179-43BC-B0A3-B6EC53ACA9E5}" type="presParOf" srcId="{0620C85C-7624-47E6-B89D-5C84599FBFE7}" destId="{67A77412-08AF-48CA-91DD-4AFA74CE2C3F}" srcOrd="0" destOrd="0" presId="urn:microsoft.com/office/officeart/2008/layout/HorizontalMultiLevelHierarchy"/>
    <dgm:cxn modelId="{9912E2EB-96C4-4D17-9F62-0C86FD6DF736}" type="presParOf" srcId="{DD8D4597-CB8B-436F-AC0A-70460CB321FF}" destId="{B1DBBAA6-F1F4-4C49-8BF6-01CEA64F89B1}" srcOrd="5" destOrd="0" presId="urn:microsoft.com/office/officeart/2008/layout/HorizontalMultiLevelHierarchy"/>
    <dgm:cxn modelId="{6715DE63-AD5E-401F-A6E2-85CDAF651D83}" type="presParOf" srcId="{B1DBBAA6-F1F4-4C49-8BF6-01CEA64F89B1}" destId="{B35B1FE9-A46B-41B5-9F47-F211BC0D53DA}" srcOrd="0" destOrd="0" presId="urn:microsoft.com/office/officeart/2008/layout/HorizontalMultiLevelHierarchy"/>
    <dgm:cxn modelId="{14D3EE2C-34A2-4DE7-86FA-65B2628140A3}" type="presParOf" srcId="{B1DBBAA6-F1F4-4C49-8BF6-01CEA64F89B1}" destId="{0BFBC576-77FC-4698-89A3-E0752DD4660F}" srcOrd="1" destOrd="0" presId="urn:microsoft.com/office/officeart/2008/layout/HorizontalMultiLevelHierarchy"/>
    <dgm:cxn modelId="{BBDD410C-5AF7-48C1-B29B-F5A0121F2FF8}" type="presParOf" srcId="{DD8D4597-CB8B-436F-AC0A-70460CB321FF}" destId="{336DD9CC-6210-4009-A0BE-8888CFFA802F}" srcOrd="6" destOrd="0" presId="urn:microsoft.com/office/officeart/2008/layout/HorizontalMultiLevelHierarchy"/>
    <dgm:cxn modelId="{9CFABD04-E57B-4762-8DDB-CBCB054444DC}" type="presParOf" srcId="{336DD9CC-6210-4009-A0BE-8888CFFA802F}" destId="{C0DB5AE7-1566-4DAD-975F-0CE5698F1836}" srcOrd="0" destOrd="0" presId="urn:microsoft.com/office/officeart/2008/layout/HorizontalMultiLevelHierarchy"/>
    <dgm:cxn modelId="{045CC3A4-8199-4363-807E-BAF68F26E943}" type="presParOf" srcId="{DD8D4597-CB8B-436F-AC0A-70460CB321FF}" destId="{53443579-D58C-4B6F-93F8-37501F45C6CF}" srcOrd="7" destOrd="0" presId="urn:microsoft.com/office/officeart/2008/layout/HorizontalMultiLevelHierarchy"/>
    <dgm:cxn modelId="{D4EA061E-D050-4F44-B059-5071489625F6}" type="presParOf" srcId="{53443579-D58C-4B6F-93F8-37501F45C6CF}" destId="{627D915D-5727-417F-AF05-82693BC96CB0}" srcOrd="0" destOrd="0" presId="urn:microsoft.com/office/officeart/2008/layout/HorizontalMultiLevelHierarchy"/>
    <dgm:cxn modelId="{E4184F00-E47E-4255-9565-F87268E128EF}" type="presParOf" srcId="{53443579-D58C-4B6F-93F8-37501F45C6CF}" destId="{C5E0423A-77AF-4148-848F-F2AB3AC4D268}" srcOrd="1" destOrd="0" presId="urn:microsoft.com/office/officeart/2008/layout/HorizontalMultiLevelHierarchy"/>
    <dgm:cxn modelId="{13FDD072-631D-4B1A-8271-68A8AFA78B6B}" type="presParOf" srcId="{DD8D4597-CB8B-436F-AC0A-70460CB321FF}" destId="{4E864CE2-0F11-4F02-A69E-D9EB0D713791}" srcOrd="8" destOrd="0" presId="urn:microsoft.com/office/officeart/2008/layout/HorizontalMultiLevelHierarchy"/>
    <dgm:cxn modelId="{4B718597-20D0-43FD-AB1A-87B80C1A430A}" type="presParOf" srcId="{4E864CE2-0F11-4F02-A69E-D9EB0D713791}" destId="{70B3B5A9-6258-4F03-BDB4-9A42C29A0F18}" srcOrd="0" destOrd="0" presId="urn:microsoft.com/office/officeart/2008/layout/HorizontalMultiLevelHierarchy"/>
    <dgm:cxn modelId="{9093230D-D05B-49F8-8258-23976F4F8B82}" type="presParOf" srcId="{DD8D4597-CB8B-436F-AC0A-70460CB321FF}" destId="{255E24F4-1648-41C8-8A60-0AF3502786AA}" srcOrd="9" destOrd="0" presId="urn:microsoft.com/office/officeart/2008/layout/HorizontalMultiLevelHierarchy"/>
    <dgm:cxn modelId="{4AB4CE5C-F082-4D97-B93B-069D7EB1585C}" type="presParOf" srcId="{255E24F4-1648-41C8-8A60-0AF3502786AA}" destId="{2605A0BE-7E32-46E7-9123-CF339C7D92E3}" srcOrd="0" destOrd="0" presId="urn:microsoft.com/office/officeart/2008/layout/HorizontalMultiLevelHierarchy"/>
    <dgm:cxn modelId="{6EE58928-DFCE-45B6-B5B1-AC7B85D0DAD4}" type="presParOf" srcId="{255E24F4-1648-41C8-8A60-0AF3502786AA}" destId="{BAA1CF91-C21A-47CF-A769-FA9C4BC4F08F}" srcOrd="1" destOrd="0" presId="urn:microsoft.com/office/officeart/2008/layout/HorizontalMultiLevelHierarchy"/>
    <dgm:cxn modelId="{C1714BAA-1372-49F2-BC61-8A8F2908342F}" type="presParOf" srcId="{DD8D4597-CB8B-436F-AC0A-70460CB321FF}" destId="{250CBB12-4B19-455B-82BF-0AD0F011F031}" srcOrd="10" destOrd="0" presId="urn:microsoft.com/office/officeart/2008/layout/HorizontalMultiLevelHierarchy"/>
    <dgm:cxn modelId="{E685EE6A-4DEA-454B-B20B-2395C84C0DEA}" type="presParOf" srcId="{250CBB12-4B19-455B-82BF-0AD0F011F031}" destId="{F3071509-B1E4-4849-9FD4-5628B7BDE199}" srcOrd="0" destOrd="0" presId="urn:microsoft.com/office/officeart/2008/layout/HorizontalMultiLevelHierarchy"/>
    <dgm:cxn modelId="{A7883846-387C-4FF0-9A69-023C6022B5A4}" type="presParOf" srcId="{DD8D4597-CB8B-436F-AC0A-70460CB321FF}" destId="{A8945238-7F5D-4765-B444-0906AAE61126}" srcOrd="11" destOrd="0" presId="urn:microsoft.com/office/officeart/2008/layout/HorizontalMultiLevelHierarchy"/>
    <dgm:cxn modelId="{27F2A30F-2DB1-4EF4-A52F-8C76BFF79B47}" type="presParOf" srcId="{A8945238-7F5D-4765-B444-0906AAE61126}" destId="{3F13A513-0B25-40BC-8ED8-A7B96C7EA697}" srcOrd="0" destOrd="0" presId="urn:microsoft.com/office/officeart/2008/layout/HorizontalMultiLevelHierarchy"/>
    <dgm:cxn modelId="{A902350F-44A9-4D58-BB55-E32B69EF5C36}" type="presParOf" srcId="{A8945238-7F5D-4765-B444-0906AAE61126}" destId="{80E14ACF-39A6-4BBC-8C05-1EDBC8C53E1C}"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06533-8F9B-440C-922E-7305ABDC809E}">
      <dsp:nvSpPr>
        <dsp:cNvPr id="0" name=""/>
        <dsp:cNvSpPr/>
      </dsp:nvSpPr>
      <dsp:spPr>
        <a:xfrm>
          <a:off x="967307" y="2106879"/>
          <a:ext cx="460578" cy="1755252"/>
        </a:xfrm>
        <a:custGeom>
          <a:avLst/>
          <a:gdLst/>
          <a:ahLst/>
          <a:cxnLst/>
          <a:rect l="0" t="0" r="0" b="0"/>
          <a:pathLst>
            <a:path>
              <a:moveTo>
                <a:pt x="0" y="0"/>
              </a:moveTo>
              <a:lnTo>
                <a:pt x="230289" y="0"/>
              </a:lnTo>
              <a:lnTo>
                <a:pt x="230289" y="1755252"/>
              </a:lnTo>
              <a:lnTo>
                <a:pt x="460578" y="1755252"/>
              </a:lnTo>
            </a:path>
          </a:pathLst>
        </a:custGeom>
        <a:noFill/>
        <a:ln w="12700" cap="flat" cmpd="sng" algn="ctr">
          <a:solidFill>
            <a:srgbClr val="41ACE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152229" y="2939139"/>
        <a:ext cx="0" cy="0"/>
      </dsp:txXfrm>
    </dsp:sp>
    <dsp:sp modelId="{B1CA1220-92D1-4CA4-ACE5-02A9F530728C}">
      <dsp:nvSpPr>
        <dsp:cNvPr id="0" name=""/>
        <dsp:cNvSpPr/>
      </dsp:nvSpPr>
      <dsp:spPr>
        <a:xfrm>
          <a:off x="967307" y="2106879"/>
          <a:ext cx="460578" cy="877626"/>
        </a:xfrm>
        <a:custGeom>
          <a:avLst/>
          <a:gdLst/>
          <a:ahLst/>
          <a:cxnLst/>
          <a:rect l="0" t="0" r="0" b="0"/>
          <a:pathLst>
            <a:path>
              <a:moveTo>
                <a:pt x="0" y="0"/>
              </a:moveTo>
              <a:lnTo>
                <a:pt x="230289" y="0"/>
              </a:lnTo>
              <a:lnTo>
                <a:pt x="230289" y="877626"/>
              </a:lnTo>
              <a:lnTo>
                <a:pt x="460578" y="877626"/>
              </a:lnTo>
            </a:path>
          </a:pathLst>
        </a:custGeom>
        <a:noFill/>
        <a:ln w="12700" cap="flat" cmpd="sng" algn="ctr">
          <a:solidFill>
            <a:srgbClr val="41ACE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172818" y="2520914"/>
        <a:ext cx="0" cy="0"/>
      </dsp:txXfrm>
    </dsp:sp>
    <dsp:sp modelId="{EED59F78-D3BA-43BE-9F4A-A874F6594651}">
      <dsp:nvSpPr>
        <dsp:cNvPr id="0" name=""/>
        <dsp:cNvSpPr/>
      </dsp:nvSpPr>
      <dsp:spPr>
        <a:xfrm>
          <a:off x="967307" y="2061159"/>
          <a:ext cx="460578" cy="91440"/>
        </a:xfrm>
        <a:custGeom>
          <a:avLst/>
          <a:gdLst/>
          <a:ahLst/>
          <a:cxnLst/>
          <a:rect l="0" t="0" r="0" b="0"/>
          <a:pathLst>
            <a:path>
              <a:moveTo>
                <a:pt x="0" y="45720"/>
              </a:moveTo>
              <a:lnTo>
                <a:pt x="460578" y="45720"/>
              </a:lnTo>
            </a:path>
          </a:pathLst>
        </a:custGeom>
        <a:noFill/>
        <a:ln w="12700" cap="flat" cmpd="sng" algn="ctr">
          <a:solidFill>
            <a:srgbClr val="41ACE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186082" y="2095365"/>
        <a:ext cx="0" cy="0"/>
      </dsp:txXfrm>
    </dsp:sp>
    <dsp:sp modelId="{B5F8A617-EED5-45F1-A770-E026BC1A7524}">
      <dsp:nvSpPr>
        <dsp:cNvPr id="0" name=""/>
        <dsp:cNvSpPr/>
      </dsp:nvSpPr>
      <dsp:spPr>
        <a:xfrm>
          <a:off x="967307" y="1229253"/>
          <a:ext cx="460578" cy="877626"/>
        </a:xfrm>
        <a:custGeom>
          <a:avLst/>
          <a:gdLst/>
          <a:ahLst/>
          <a:cxnLst/>
          <a:rect l="0" t="0" r="0" b="0"/>
          <a:pathLst>
            <a:path>
              <a:moveTo>
                <a:pt x="0" y="877626"/>
              </a:moveTo>
              <a:lnTo>
                <a:pt x="230289" y="877626"/>
              </a:lnTo>
              <a:lnTo>
                <a:pt x="230289" y="0"/>
              </a:lnTo>
              <a:lnTo>
                <a:pt x="460578" y="0"/>
              </a:lnTo>
            </a:path>
          </a:pathLst>
        </a:custGeom>
        <a:noFill/>
        <a:ln w="12700" cap="flat" cmpd="sng" algn="ctr">
          <a:solidFill>
            <a:srgbClr val="41ACE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172818" y="1643287"/>
        <a:ext cx="0" cy="0"/>
      </dsp:txXfrm>
    </dsp:sp>
    <dsp:sp modelId="{F38F4DE5-6A3F-4A61-A54B-EB355BDC3425}">
      <dsp:nvSpPr>
        <dsp:cNvPr id="0" name=""/>
        <dsp:cNvSpPr/>
      </dsp:nvSpPr>
      <dsp:spPr>
        <a:xfrm>
          <a:off x="967307" y="351626"/>
          <a:ext cx="460578" cy="1755252"/>
        </a:xfrm>
        <a:custGeom>
          <a:avLst/>
          <a:gdLst/>
          <a:ahLst/>
          <a:cxnLst/>
          <a:rect l="0" t="0" r="0" b="0"/>
          <a:pathLst>
            <a:path>
              <a:moveTo>
                <a:pt x="0" y="1755252"/>
              </a:moveTo>
              <a:lnTo>
                <a:pt x="230289" y="1755252"/>
              </a:lnTo>
              <a:lnTo>
                <a:pt x="230289" y="0"/>
              </a:lnTo>
              <a:lnTo>
                <a:pt x="460578" y="0"/>
              </a:lnTo>
            </a:path>
          </a:pathLst>
        </a:custGeom>
        <a:noFill/>
        <a:ln w="12700" cap="flat" cmpd="sng" algn="ctr">
          <a:solidFill>
            <a:srgbClr val="41ACE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L" sz="5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152229" y="1183886"/>
        <a:ext cx="0" cy="0"/>
      </dsp:txXfrm>
    </dsp:sp>
    <dsp:sp modelId="{B564390D-965A-45AD-8112-5AC257134CDE}">
      <dsp:nvSpPr>
        <dsp:cNvPr id="0" name=""/>
        <dsp:cNvSpPr/>
      </dsp:nvSpPr>
      <dsp:spPr>
        <a:xfrm rot="16200000">
          <a:off x="-1231377" y="1755828"/>
          <a:ext cx="3695269"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Sustentables e Inclusivos</a:t>
          </a:r>
        </a:p>
      </dsp:txBody>
      <dsp:txXfrm>
        <a:off x="-1231377" y="1755828"/>
        <a:ext cx="3695269" cy="702101"/>
      </dsp:txXfrm>
    </dsp:sp>
    <dsp:sp modelId="{631EE459-C2B8-4A42-ABB1-02A358BA3A04}">
      <dsp:nvSpPr>
        <dsp:cNvPr id="0" name=""/>
        <dsp:cNvSpPr/>
      </dsp:nvSpPr>
      <dsp:spPr>
        <a:xfrm>
          <a:off x="1427885" y="576"/>
          <a:ext cx="2302891"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Eficiencia Energética</a:t>
          </a:r>
        </a:p>
      </dsp:txBody>
      <dsp:txXfrm>
        <a:off x="1427885" y="576"/>
        <a:ext cx="2302891" cy="702101"/>
      </dsp:txXfrm>
    </dsp:sp>
    <dsp:sp modelId="{95940F58-AFAB-4BA4-BAAD-B401A6F235CF}">
      <dsp:nvSpPr>
        <dsp:cNvPr id="0" name=""/>
        <dsp:cNvSpPr/>
      </dsp:nvSpPr>
      <dsp:spPr>
        <a:xfrm>
          <a:off x="1427885" y="878202"/>
          <a:ext cx="2302891"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Impacto Medioambiental</a:t>
          </a:r>
        </a:p>
      </dsp:txBody>
      <dsp:txXfrm>
        <a:off x="1427885" y="878202"/>
        <a:ext cx="2302891" cy="702101"/>
      </dsp:txXfrm>
    </dsp:sp>
    <dsp:sp modelId="{DCAB0FCA-5456-43D4-81B5-32B053EED515}">
      <dsp:nvSpPr>
        <dsp:cNvPr id="0" name=""/>
        <dsp:cNvSpPr/>
      </dsp:nvSpPr>
      <dsp:spPr>
        <a:xfrm>
          <a:off x="1427885" y="1755828"/>
          <a:ext cx="2302891"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Condiciones de empleo y remuneración</a:t>
          </a:r>
        </a:p>
      </dsp:txBody>
      <dsp:txXfrm>
        <a:off x="1427885" y="1755828"/>
        <a:ext cx="2302891" cy="702101"/>
      </dsp:txXfrm>
    </dsp:sp>
    <dsp:sp modelId="{093A98F3-1369-4F64-904C-216CA6006CB5}">
      <dsp:nvSpPr>
        <dsp:cNvPr id="0" name=""/>
        <dsp:cNvSpPr/>
      </dsp:nvSpPr>
      <dsp:spPr>
        <a:xfrm>
          <a:off x="1427885" y="2633455"/>
          <a:ext cx="2302891"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Contratación  de personas en situación de discapacidad</a:t>
          </a:r>
          <a:endPar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427885" y="2633455"/>
        <a:ext cx="2302891" cy="702101"/>
      </dsp:txXfrm>
    </dsp:sp>
    <dsp:sp modelId="{7AD61D6E-180D-42E1-8673-95ECCBB6E6C5}">
      <dsp:nvSpPr>
        <dsp:cNvPr id="0" name=""/>
        <dsp:cNvSpPr/>
      </dsp:nvSpPr>
      <dsp:spPr>
        <a:xfrm>
          <a:off x="1427885" y="3511081"/>
          <a:ext cx="2302891" cy="702101"/>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Otras materias de impacto social</a:t>
          </a:r>
          <a:endPar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427885" y="3511081"/>
        <a:ext cx="2302891" cy="702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CBB12-4B19-455B-82BF-0AD0F011F031}">
      <dsp:nvSpPr>
        <dsp:cNvPr id="0" name=""/>
        <dsp:cNvSpPr/>
      </dsp:nvSpPr>
      <dsp:spPr>
        <a:xfrm>
          <a:off x="1325760" y="2046283"/>
          <a:ext cx="370119" cy="1763145"/>
        </a:xfrm>
        <a:custGeom>
          <a:avLst/>
          <a:gdLst/>
          <a:ahLst/>
          <a:cxnLst/>
          <a:rect l="0" t="0" r="0" b="0"/>
          <a:pathLst>
            <a:path>
              <a:moveTo>
                <a:pt x="0" y="0"/>
              </a:moveTo>
              <a:lnTo>
                <a:pt x="185059" y="0"/>
              </a:lnTo>
              <a:lnTo>
                <a:pt x="185059" y="1763145"/>
              </a:lnTo>
              <a:lnTo>
                <a:pt x="370119" y="1763145"/>
              </a:lnTo>
            </a:path>
          </a:pathLst>
        </a:custGeom>
        <a:noFill/>
        <a:ln w="12700" cap="flat" cmpd="sng" algn="ctr">
          <a:solidFill>
            <a:srgbClr val="41ACE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s-CL" sz="105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465780" y="2882816"/>
        <a:ext cx="0" cy="0"/>
      </dsp:txXfrm>
    </dsp:sp>
    <dsp:sp modelId="{4E864CE2-0F11-4F02-A69E-D9EB0D713791}">
      <dsp:nvSpPr>
        <dsp:cNvPr id="0" name=""/>
        <dsp:cNvSpPr/>
      </dsp:nvSpPr>
      <dsp:spPr>
        <a:xfrm>
          <a:off x="1325760" y="2046283"/>
          <a:ext cx="370119" cy="1057887"/>
        </a:xfrm>
        <a:custGeom>
          <a:avLst/>
          <a:gdLst/>
          <a:ahLst/>
          <a:cxnLst/>
          <a:rect l="0" t="0" r="0" b="0"/>
          <a:pathLst>
            <a:path>
              <a:moveTo>
                <a:pt x="0" y="0"/>
              </a:moveTo>
              <a:lnTo>
                <a:pt x="185059" y="0"/>
              </a:lnTo>
              <a:lnTo>
                <a:pt x="185059" y="1057887"/>
              </a:lnTo>
              <a:lnTo>
                <a:pt x="370119" y="1057887"/>
              </a:lnTo>
            </a:path>
          </a:pathLst>
        </a:custGeom>
        <a:noFill/>
        <a:ln w="12700" cap="flat" cmpd="sng" algn="ctr">
          <a:solidFill>
            <a:srgbClr val="41ACE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s-CL" sz="105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482800" y="2547207"/>
        <a:ext cx="0" cy="0"/>
      </dsp:txXfrm>
    </dsp:sp>
    <dsp:sp modelId="{336DD9CC-6210-4009-A0BE-8888CFFA802F}">
      <dsp:nvSpPr>
        <dsp:cNvPr id="0" name=""/>
        <dsp:cNvSpPr/>
      </dsp:nvSpPr>
      <dsp:spPr>
        <a:xfrm>
          <a:off x="1325760" y="2046283"/>
          <a:ext cx="370119" cy="352629"/>
        </a:xfrm>
        <a:custGeom>
          <a:avLst/>
          <a:gdLst/>
          <a:ahLst/>
          <a:cxnLst/>
          <a:rect l="0" t="0" r="0" b="0"/>
          <a:pathLst>
            <a:path>
              <a:moveTo>
                <a:pt x="0" y="0"/>
              </a:moveTo>
              <a:lnTo>
                <a:pt x="185059" y="0"/>
              </a:lnTo>
              <a:lnTo>
                <a:pt x="185059" y="352629"/>
              </a:lnTo>
              <a:lnTo>
                <a:pt x="370119" y="352629"/>
              </a:lnTo>
            </a:path>
          </a:pathLst>
        </a:custGeom>
        <a:noFill/>
        <a:ln w="12700" cap="flat" cmpd="sng" algn="ctr">
          <a:solidFill>
            <a:srgbClr val="41ACE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s-CL" sz="105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498039" y="2209817"/>
        <a:ext cx="0" cy="0"/>
      </dsp:txXfrm>
    </dsp:sp>
    <dsp:sp modelId="{0620C85C-7624-47E6-B89D-5C84599FBFE7}">
      <dsp:nvSpPr>
        <dsp:cNvPr id="0" name=""/>
        <dsp:cNvSpPr/>
      </dsp:nvSpPr>
      <dsp:spPr>
        <a:xfrm>
          <a:off x="1325760" y="1693653"/>
          <a:ext cx="370119" cy="352629"/>
        </a:xfrm>
        <a:custGeom>
          <a:avLst/>
          <a:gdLst/>
          <a:ahLst/>
          <a:cxnLst/>
          <a:rect l="0" t="0" r="0" b="0"/>
          <a:pathLst>
            <a:path>
              <a:moveTo>
                <a:pt x="0" y="352629"/>
              </a:moveTo>
              <a:lnTo>
                <a:pt x="185059" y="352629"/>
              </a:lnTo>
              <a:lnTo>
                <a:pt x="185059" y="0"/>
              </a:lnTo>
              <a:lnTo>
                <a:pt x="370119" y="0"/>
              </a:lnTo>
            </a:path>
          </a:pathLst>
        </a:custGeom>
        <a:noFill/>
        <a:ln w="12700" cap="flat" cmpd="sng" algn="ctr">
          <a:solidFill>
            <a:srgbClr val="41ACE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s-CL" sz="105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498039" y="1857188"/>
        <a:ext cx="0" cy="0"/>
      </dsp:txXfrm>
    </dsp:sp>
    <dsp:sp modelId="{F4DD71CE-96EE-4311-95A1-C60FFA09FA0B}">
      <dsp:nvSpPr>
        <dsp:cNvPr id="0" name=""/>
        <dsp:cNvSpPr/>
      </dsp:nvSpPr>
      <dsp:spPr>
        <a:xfrm>
          <a:off x="1325760" y="988395"/>
          <a:ext cx="370119" cy="1057887"/>
        </a:xfrm>
        <a:custGeom>
          <a:avLst/>
          <a:gdLst/>
          <a:ahLst/>
          <a:cxnLst/>
          <a:rect l="0" t="0" r="0" b="0"/>
          <a:pathLst>
            <a:path>
              <a:moveTo>
                <a:pt x="0" y="1057887"/>
              </a:moveTo>
              <a:lnTo>
                <a:pt x="185059" y="1057887"/>
              </a:lnTo>
              <a:lnTo>
                <a:pt x="185059" y="0"/>
              </a:lnTo>
              <a:lnTo>
                <a:pt x="370119" y="0"/>
              </a:lnTo>
            </a:path>
          </a:pathLst>
        </a:custGeom>
        <a:noFill/>
        <a:ln w="12700" cap="flat" cmpd="sng" algn="ctr">
          <a:solidFill>
            <a:srgbClr val="41ACE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s-CL" sz="105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482800" y="1489320"/>
        <a:ext cx="0" cy="0"/>
      </dsp:txXfrm>
    </dsp:sp>
    <dsp:sp modelId="{5A58659C-A823-4334-91B5-AE805B09ABFE}">
      <dsp:nvSpPr>
        <dsp:cNvPr id="0" name=""/>
        <dsp:cNvSpPr/>
      </dsp:nvSpPr>
      <dsp:spPr>
        <a:xfrm>
          <a:off x="1325760" y="283137"/>
          <a:ext cx="370119" cy="1763145"/>
        </a:xfrm>
        <a:custGeom>
          <a:avLst/>
          <a:gdLst/>
          <a:ahLst/>
          <a:cxnLst/>
          <a:rect l="0" t="0" r="0" b="0"/>
          <a:pathLst>
            <a:path>
              <a:moveTo>
                <a:pt x="0" y="1763145"/>
              </a:moveTo>
              <a:lnTo>
                <a:pt x="185059" y="1763145"/>
              </a:lnTo>
              <a:lnTo>
                <a:pt x="185059" y="0"/>
              </a:lnTo>
              <a:lnTo>
                <a:pt x="370119" y="0"/>
              </a:lnTo>
            </a:path>
          </a:pathLst>
        </a:custGeom>
        <a:noFill/>
        <a:ln w="12700" cap="flat" cmpd="sng" algn="ctr">
          <a:solidFill>
            <a:srgbClr val="41ACE2">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s-CL" sz="105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465780" y="1119670"/>
        <a:ext cx="0" cy="0"/>
      </dsp:txXfrm>
    </dsp:sp>
    <dsp:sp modelId="{98FA0CCD-12C5-4719-8609-2FBB3504932C}">
      <dsp:nvSpPr>
        <dsp:cNvPr id="0" name=""/>
        <dsp:cNvSpPr/>
      </dsp:nvSpPr>
      <dsp:spPr>
        <a:xfrm rot="16200000">
          <a:off x="-441097" y="1764179"/>
          <a:ext cx="2969508"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Otros  criterios en materias de alto impacto social</a:t>
          </a:r>
        </a:p>
      </dsp:txBody>
      <dsp:txXfrm>
        <a:off x="-441097" y="1764179"/>
        <a:ext cx="2969508" cy="564206"/>
      </dsp:txXfrm>
    </dsp:sp>
    <dsp:sp modelId="{E80A950B-D31B-4B79-87A5-14470A737496}">
      <dsp:nvSpPr>
        <dsp:cNvPr id="0" name=""/>
        <dsp:cNvSpPr/>
      </dsp:nvSpPr>
      <dsp:spPr>
        <a:xfrm>
          <a:off x="1695879" y="1034"/>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Empresas de menor tamaño</a:t>
          </a:r>
        </a:p>
      </dsp:txBody>
      <dsp:txXfrm>
        <a:off x="1695879" y="1034"/>
        <a:ext cx="1850597" cy="564206"/>
      </dsp:txXfrm>
    </dsp:sp>
    <dsp:sp modelId="{ED5B4E74-7A97-4C1A-A8F1-0AB93A95A735}">
      <dsp:nvSpPr>
        <dsp:cNvPr id="0" name=""/>
        <dsp:cNvSpPr/>
      </dsp:nvSpPr>
      <dsp:spPr>
        <a:xfrm>
          <a:off x="1695879" y="706292"/>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Descentralización</a:t>
          </a:r>
        </a:p>
      </dsp:txBody>
      <dsp:txXfrm>
        <a:off x="1695879" y="706292"/>
        <a:ext cx="1850597" cy="564206"/>
      </dsp:txXfrm>
    </dsp:sp>
    <dsp:sp modelId="{B35B1FE9-A46B-41B5-9F47-F211BC0D53DA}">
      <dsp:nvSpPr>
        <dsp:cNvPr id="0" name=""/>
        <dsp:cNvSpPr/>
      </dsp:nvSpPr>
      <dsp:spPr>
        <a:xfrm>
          <a:off x="1695879" y="1411550"/>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Desarrollo local</a:t>
          </a:r>
        </a:p>
      </dsp:txBody>
      <dsp:txXfrm>
        <a:off x="1695879" y="1411550"/>
        <a:ext cx="1850597" cy="564206"/>
      </dsp:txXfrm>
    </dsp:sp>
    <dsp:sp modelId="{627D915D-5727-417F-AF05-82693BC96CB0}">
      <dsp:nvSpPr>
        <dsp:cNvPr id="0" name=""/>
        <dsp:cNvSpPr/>
      </dsp:nvSpPr>
      <dsp:spPr>
        <a:xfrm>
          <a:off x="1695879" y="2116808"/>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Enfoque de género</a:t>
          </a:r>
        </a:p>
      </dsp:txBody>
      <dsp:txXfrm>
        <a:off x="1695879" y="2116808"/>
        <a:ext cx="1850597" cy="564206"/>
      </dsp:txXfrm>
    </dsp:sp>
    <dsp:sp modelId="{2605A0BE-7E32-46E7-9123-CF339C7D92E3}">
      <dsp:nvSpPr>
        <dsp:cNvPr id="0" name=""/>
        <dsp:cNvSpPr/>
      </dsp:nvSpPr>
      <dsp:spPr>
        <a:xfrm>
          <a:off x="1695879" y="2822067"/>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Jóvenes</a:t>
          </a:r>
          <a:r>
            <a:rPr lang="es-ES" sz="1200" b="1" kern="1200" baseline="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 desempleados</a:t>
          </a:r>
          <a:endPar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endParaRPr>
        </a:p>
      </dsp:txBody>
      <dsp:txXfrm>
        <a:off x="1695879" y="2822067"/>
        <a:ext cx="1850597" cy="564206"/>
      </dsp:txXfrm>
    </dsp:sp>
    <dsp:sp modelId="{3F13A513-0B25-40BC-8ED8-A7B96C7EA697}">
      <dsp:nvSpPr>
        <dsp:cNvPr id="0" name=""/>
        <dsp:cNvSpPr/>
      </dsp:nvSpPr>
      <dsp:spPr>
        <a:xfrm>
          <a:off x="1695879" y="3527325"/>
          <a:ext cx="1850597" cy="564206"/>
        </a:xfrm>
        <a:prstGeom prst="rect">
          <a:avLst/>
        </a:prstGeom>
        <a:solidFill>
          <a:srgbClr val="D2DBE6">
            <a:hueOff val="0"/>
            <a:satOff val="0"/>
            <a:lumOff val="0"/>
            <a:alphaOff val="0"/>
          </a:srgbClr>
        </a:solidFill>
        <a:ln w="12700" cap="flat" cmpd="sng" algn="ctr">
          <a:solidFill>
            <a:srgbClr val="41ACE2">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L" sz="1200" b="1" kern="1200" dirty="0">
              <a:solidFill>
                <a:srgbClr val="323C4B">
                  <a:hueOff val="0"/>
                  <a:satOff val="0"/>
                  <a:lumOff val="0"/>
                  <a:alphaOff val="0"/>
                </a:srgbClr>
              </a:solidFill>
              <a:latin typeface="Verdana" panose="020B0604030504040204" pitchFamily="34" charset="0"/>
              <a:ea typeface="Verdana" panose="020B0604030504040204" pitchFamily="34" charset="0"/>
              <a:cs typeface="+mn-cs"/>
            </a:rPr>
            <a:t>Pueblos originarios</a:t>
          </a:r>
        </a:p>
      </dsp:txBody>
      <dsp:txXfrm>
        <a:off x="1695879" y="3527325"/>
        <a:ext cx="1850597" cy="56420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400C7-AF61-4DE6-8E66-E02D09095406}" type="datetimeFigureOut">
              <a:rPr lang="es-CL" smtClean="0"/>
              <a:t>18-11-2025</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F9A1C-2DAB-44DC-86D5-421AA0315C88}" type="slidenum">
              <a:rPr lang="es-CL" smtClean="0"/>
              <a:t>‹Nº›</a:t>
            </a:fld>
            <a:endParaRPr lang="es-CL" dirty="0"/>
          </a:p>
        </p:txBody>
      </p:sp>
    </p:spTree>
    <p:extLst>
      <p:ext uri="{BB962C8B-B14F-4D97-AF65-F5344CB8AC3E}">
        <p14:creationId xmlns:p14="http://schemas.microsoft.com/office/powerpoint/2010/main" val="234740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1FA4D-D8A6-EFCE-4EAD-FCDD5EF0C9B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66BE157-4CCF-C690-0A46-0F94A339828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221362B-DB9A-9FE3-558E-FA0A823739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Hacer una ppt de </a:t>
            </a:r>
          </a:p>
          <a:p>
            <a:endParaRPr lang="es-CL" dirty="0"/>
          </a:p>
        </p:txBody>
      </p:sp>
      <p:sp>
        <p:nvSpPr>
          <p:cNvPr id="4" name="Marcador de número de diapositiva 3">
            <a:extLst>
              <a:ext uri="{FF2B5EF4-FFF2-40B4-BE49-F238E27FC236}">
                <a16:creationId xmlns:a16="http://schemas.microsoft.com/office/drawing/2014/main" id="{A8F199E8-6D04-6176-C00A-5C52963E14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F9A1C-2DAB-44DC-86D5-421AA0315C88}"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60F9A1C-2DAB-44DC-86D5-421AA0315C88}" type="slidenum">
              <a:rPr lang="es-CL" smtClean="0"/>
              <a:t>11</a:t>
            </a:fld>
            <a:endParaRPr lang="es-CL" dirty="0"/>
          </a:p>
        </p:txBody>
      </p:sp>
    </p:spTree>
    <p:extLst>
      <p:ext uri="{BB962C8B-B14F-4D97-AF65-F5344CB8AC3E}">
        <p14:creationId xmlns:p14="http://schemas.microsoft.com/office/powerpoint/2010/main" val="68486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60F9A1C-2DAB-44DC-86D5-421AA0315C88}" type="slidenum">
              <a:rPr lang="es-CL" smtClean="0"/>
              <a:t>12</a:t>
            </a:fld>
            <a:endParaRPr lang="es-CL" dirty="0"/>
          </a:p>
        </p:txBody>
      </p:sp>
    </p:spTree>
    <p:extLst>
      <p:ext uri="{BB962C8B-B14F-4D97-AF65-F5344CB8AC3E}">
        <p14:creationId xmlns:p14="http://schemas.microsoft.com/office/powerpoint/2010/main" val="309940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60F9A1C-2DAB-44DC-86D5-421AA0315C88}" type="slidenum">
              <a:rPr lang="es-CL" smtClean="0"/>
              <a:t>25</a:t>
            </a:fld>
            <a:endParaRPr lang="es-CL" dirty="0"/>
          </a:p>
        </p:txBody>
      </p:sp>
    </p:spTree>
    <p:extLst>
      <p:ext uri="{BB962C8B-B14F-4D97-AF65-F5344CB8AC3E}">
        <p14:creationId xmlns:p14="http://schemas.microsoft.com/office/powerpoint/2010/main" val="404948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673F3-E0B6-BDB6-77A7-6AB63993DA5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FC165CC-A98B-220B-284E-E034B5F6991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A3C5722-07E3-8320-F923-ECDFB0FE4B82}"/>
              </a:ext>
            </a:extLst>
          </p:cNvPr>
          <p:cNvSpPr>
            <a:spLocks noGrp="1"/>
          </p:cNvSpPr>
          <p:nvPr>
            <p:ph type="body" idx="1"/>
          </p:nvPr>
        </p:nvSpPr>
        <p:spPr/>
        <p:txBody>
          <a:bodyPr/>
          <a:lstStyle/>
          <a:p>
            <a:endParaRPr lang="es-MX" dirty="0">
              <a:ea typeface="Calibri"/>
              <a:cs typeface="Calibri"/>
            </a:endParaRPr>
          </a:p>
          <a:p>
            <a:pPr>
              <a:defRPr/>
            </a:pPr>
            <a:endParaRPr lang="es-CL" dirty="0"/>
          </a:p>
        </p:txBody>
      </p:sp>
      <p:sp>
        <p:nvSpPr>
          <p:cNvPr id="4" name="Marcador de número de diapositiva 3">
            <a:extLst>
              <a:ext uri="{FF2B5EF4-FFF2-40B4-BE49-F238E27FC236}">
                <a16:creationId xmlns:a16="http://schemas.microsoft.com/office/drawing/2014/main" id="{19F070D2-9A93-D5FF-6D9D-77C9094295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F9A1C-2DAB-44DC-86D5-421AA0315C88}"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12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23A6B-0F2E-AB49-776A-9410849EB97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C44A4E5-5653-436B-403D-5BCCFDE9430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BA5ADC8-4FB0-E0A1-6345-44A89D5D7756}"/>
              </a:ext>
            </a:extLst>
          </p:cNvPr>
          <p:cNvSpPr>
            <a:spLocks noGrp="1"/>
          </p:cNvSpPr>
          <p:nvPr>
            <p:ph type="body" idx="1"/>
          </p:nvPr>
        </p:nvSpPr>
        <p:spPr/>
        <p:txBody>
          <a:bodyPr/>
          <a:lstStyle/>
          <a:p>
            <a:endParaRPr lang="es-MX" dirty="0">
              <a:ea typeface="Calibri"/>
              <a:cs typeface="Calibri"/>
            </a:endParaRPr>
          </a:p>
          <a:p>
            <a:pPr>
              <a:defRPr/>
            </a:pPr>
            <a:endParaRPr lang="es-CL" dirty="0"/>
          </a:p>
        </p:txBody>
      </p:sp>
      <p:sp>
        <p:nvSpPr>
          <p:cNvPr id="4" name="Marcador de número de diapositiva 3">
            <a:extLst>
              <a:ext uri="{FF2B5EF4-FFF2-40B4-BE49-F238E27FC236}">
                <a16:creationId xmlns:a16="http://schemas.microsoft.com/office/drawing/2014/main" id="{4402A4E3-68C5-397D-C660-C83D33B2B8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F9A1C-2DAB-44DC-86D5-421AA0315C88}"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200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DCC29-206D-BD31-5316-D94489B82118}"/>
              </a:ext>
            </a:extLst>
          </p:cNvPr>
          <p:cNvSpPr>
            <a:spLocks noGrp="1"/>
          </p:cNvSpPr>
          <p:nvPr>
            <p:ph type="ctrTitle"/>
          </p:nvPr>
        </p:nvSpPr>
        <p:spPr>
          <a:xfrm>
            <a:off x="1770916" y="1861339"/>
            <a:ext cx="8539274" cy="2387600"/>
          </a:xfrm>
        </p:spPr>
        <p:txBody>
          <a:bodyPr anchor="ctr" anchorCtr="0">
            <a:normAutofit/>
          </a:bodyPr>
          <a:lstStyle>
            <a:lvl1pPr algn="l">
              <a:defRPr sz="5200">
                <a:solidFill>
                  <a:schemeClr val="bg1"/>
                </a:solidFill>
              </a:defRPr>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A402FEB-DD5C-F0D7-FED5-BDCACCFC95AC}"/>
              </a:ext>
            </a:extLst>
          </p:cNvPr>
          <p:cNvSpPr>
            <a:spLocks noGrp="1"/>
          </p:cNvSpPr>
          <p:nvPr>
            <p:ph type="subTitle" idx="1"/>
          </p:nvPr>
        </p:nvSpPr>
        <p:spPr>
          <a:xfrm>
            <a:off x="1770916" y="4342314"/>
            <a:ext cx="8172690" cy="632864"/>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Tree>
    <p:extLst>
      <p:ext uri="{BB962C8B-B14F-4D97-AF65-F5344CB8AC3E}">
        <p14:creationId xmlns:p14="http://schemas.microsoft.com/office/powerpoint/2010/main" val="362255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774ABB-DD9B-D248-439D-F477155ECEC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29C11E2-3079-914C-65F1-CE6D24C904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EE21CE-31A5-E304-DAF4-D71D627592B5}"/>
              </a:ext>
            </a:extLst>
          </p:cNvPr>
          <p:cNvSpPr>
            <a:spLocks noGrp="1"/>
          </p:cNvSpPr>
          <p:nvPr>
            <p:ph type="dt" sz="half" idx="10"/>
          </p:nvPr>
        </p:nvSpPr>
        <p:spPr/>
        <p:txBody>
          <a:bodyPr/>
          <a:lstStyle/>
          <a:p>
            <a:fld id="{D2BC0282-25B8-40CB-8848-81158FD7E88B}" type="datetimeFigureOut">
              <a:rPr lang="es-CL" smtClean="0"/>
              <a:t>18-11-2025</a:t>
            </a:fld>
            <a:endParaRPr lang="es-CL" dirty="0"/>
          </a:p>
        </p:txBody>
      </p:sp>
      <p:sp>
        <p:nvSpPr>
          <p:cNvPr id="5" name="Marcador de pie de página 4">
            <a:extLst>
              <a:ext uri="{FF2B5EF4-FFF2-40B4-BE49-F238E27FC236}">
                <a16:creationId xmlns:a16="http://schemas.microsoft.com/office/drawing/2014/main" id="{2988DB1B-C5F3-9A71-DF02-4B3BDD247CE8}"/>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C458A573-AE9D-541B-843D-CBBE595799AC}"/>
              </a:ext>
            </a:extLst>
          </p:cNvPr>
          <p:cNvSpPr>
            <a:spLocks noGrp="1"/>
          </p:cNvSpPr>
          <p:nvPr>
            <p:ph type="sldNum" sz="quarter" idx="12"/>
          </p:nvPr>
        </p:nvSpPr>
        <p:spPr/>
        <p:txBody>
          <a:bodyPr/>
          <a:lstStyle/>
          <a:p>
            <a:fld id="{32B97643-ED2C-4295-8213-8AA083D2ED7F}" type="slidenum">
              <a:rPr lang="es-CL" smtClean="0"/>
              <a:t>‹Nº›</a:t>
            </a:fld>
            <a:endParaRPr lang="es-CL" dirty="0"/>
          </a:p>
        </p:txBody>
      </p:sp>
    </p:spTree>
    <p:extLst>
      <p:ext uri="{BB962C8B-B14F-4D97-AF65-F5344CB8AC3E}">
        <p14:creationId xmlns:p14="http://schemas.microsoft.com/office/powerpoint/2010/main" val="74538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267B7-90DB-F9C8-1F87-DC6FC9913B8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579A74D-727E-D1EA-7620-9F521BD5E13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995220F-B795-0F9A-C494-C5782BCA175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22EEA47-92FF-A126-55C5-FBC3CD2C50C3}"/>
              </a:ext>
            </a:extLst>
          </p:cNvPr>
          <p:cNvSpPr>
            <a:spLocks noGrp="1"/>
          </p:cNvSpPr>
          <p:nvPr>
            <p:ph type="dt" sz="half" idx="10"/>
          </p:nvPr>
        </p:nvSpPr>
        <p:spPr/>
        <p:txBody>
          <a:bodyPr/>
          <a:lstStyle/>
          <a:p>
            <a:fld id="{D2BC0282-25B8-40CB-8848-81158FD7E88B}" type="datetimeFigureOut">
              <a:rPr lang="es-CL" smtClean="0"/>
              <a:t>18-11-2025</a:t>
            </a:fld>
            <a:endParaRPr lang="es-CL" dirty="0"/>
          </a:p>
        </p:txBody>
      </p:sp>
      <p:sp>
        <p:nvSpPr>
          <p:cNvPr id="6" name="Marcador de pie de página 5">
            <a:extLst>
              <a:ext uri="{FF2B5EF4-FFF2-40B4-BE49-F238E27FC236}">
                <a16:creationId xmlns:a16="http://schemas.microsoft.com/office/drawing/2014/main" id="{8A77C9DD-B28C-EC8F-3F44-995F3675E717}"/>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D95F1C67-817B-3D9C-3C77-C5AD4E709CC7}"/>
              </a:ext>
            </a:extLst>
          </p:cNvPr>
          <p:cNvSpPr>
            <a:spLocks noGrp="1"/>
          </p:cNvSpPr>
          <p:nvPr>
            <p:ph type="sldNum" sz="quarter" idx="12"/>
          </p:nvPr>
        </p:nvSpPr>
        <p:spPr/>
        <p:txBody>
          <a:bodyPr/>
          <a:lstStyle/>
          <a:p>
            <a:fld id="{32B97643-ED2C-4295-8213-8AA083D2ED7F}" type="slidenum">
              <a:rPr lang="es-CL" smtClean="0"/>
              <a:t>‹Nº›</a:t>
            </a:fld>
            <a:endParaRPr lang="es-CL" dirty="0"/>
          </a:p>
        </p:txBody>
      </p:sp>
    </p:spTree>
    <p:extLst>
      <p:ext uri="{BB962C8B-B14F-4D97-AF65-F5344CB8AC3E}">
        <p14:creationId xmlns:p14="http://schemas.microsoft.com/office/powerpoint/2010/main" val="149113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B2FD95-CBED-572F-63B7-36EA403F1F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6A161F7-CFA3-4ABF-81B1-6B2DEBF38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55461A4-0587-ACAE-1F28-52BA32FA4E1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2CF08E42-3997-86AC-5F54-09FC48ED5A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59DE6C9-51EE-CCA2-B57E-24A957F7F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8DC2DC8-3011-EC2A-4941-D6BFB647857C}"/>
              </a:ext>
            </a:extLst>
          </p:cNvPr>
          <p:cNvSpPr>
            <a:spLocks noGrp="1"/>
          </p:cNvSpPr>
          <p:nvPr>
            <p:ph type="dt" sz="half" idx="10"/>
          </p:nvPr>
        </p:nvSpPr>
        <p:spPr/>
        <p:txBody>
          <a:bodyPr/>
          <a:lstStyle/>
          <a:p>
            <a:fld id="{D2BC0282-25B8-40CB-8848-81158FD7E88B}" type="datetimeFigureOut">
              <a:rPr lang="es-CL" smtClean="0"/>
              <a:t>18-11-2025</a:t>
            </a:fld>
            <a:endParaRPr lang="es-CL" dirty="0"/>
          </a:p>
        </p:txBody>
      </p:sp>
      <p:sp>
        <p:nvSpPr>
          <p:cNvPr id="8" name="Marcador de pie de página 7">
            <a:extLst>
              <a:ext uri="{FF2B5EF4-FFF2-40B4-BE49-F238E27FC236}">
                <a16:creationId xmlns:a16="http://schemas.microsoft.com/office/drawing/2014/main" id="{A4B30533-A35E-A6E6-67FB-BEFD6124A4B6}"/>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A634CEED-6B7B-D3C3-B167-636DFA139CE5}"/>
              </a:ext>
            </a:extLst>
          </p:cNvPr>
          <p:cNvSpPr>
            <a:spLocks noGrp="1"/>
          </p:cNvSpPr>
          <p:nvPr>
            <p:ph type="sldNum" sz="quarter" idx="12"/>
          </p:nvPr>
        </p:nvSpPr>
        <p:spPr/>
        <p:txBody>
          <a:bodyPr/>
          <a:lstStyle/>
          <a:p>
            <a:fld id="{32B97643-ED2C-4295-8213-8AA083D2ED7F}" type="slidenum">
              <a:rPr lang="es-CL" smtClean="0"/>
              <a:t>‹Nº›</a:t>
            </a:fld>
            <a:endParaRPr lang="es-CL" dirty="0"/>
          </a:p>
        </p:txBody>
      </p:sp>
    </p:spTree>
    <p:extLst>
      <p:ext uri="{BB962C8B-B14F-4D97-AF65-F5344CB8AC3E}">
        <p14:creationId xmlns:p14="http://schemas.microsoft.com/office/powerpoint/2010/main" val="2608101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17C962-4F62-60F2-CA6D-F6AC3F989F4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AB4AE815-71BF-14A3-7172-0C43F09F3646}"/>
              </a:ext>
            </a:extLst>
          </p:cNvPr>
          <p:cNvSpPr>
            <a:spLocks noGrp="1"/>
          </p:cNvSpPr>
          <p:nvPr>
            <p:ph type="dt" sz="half" idx="10"/>
          </p:nvPr>
        </p:nvSpPr>
        <p:spPr/>
        <p:txBody>
          <a:bodyPr/>
          <a:lstStyle/>
          <a:p>
            <a:fld id="{D2BC0282-25B8-40CB-8848-81158FD7E88B}" type="datetimeFigureOut">
              <a:rPr lang="es-CL" smtClean="0"/>
              <a:t>18-11-2025</a:t>
            </a:fld>
            <a:endParaRPr lang="es-CL" dirty="0"/>
          </a:p>
        </p:txBody>
      </p:sp>
      <p:sp>
        <p:nvSpPr>
          <p:cNvPr id="4" name="Marcador de pie de página 3">
            <a:extLst>
              <a:ext uri="{FF2B5EF4-FFF2-40B4-BE49-F238E27FC236}">
                <a16:creationId xmlns:a16="http://schemas.microsoft.com/office/drawing/2014/main" id="{CE8FE1C2-5AC0-CB76-3F6C-8087749DDAE8}"/>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152CF576-CED3-CECA-DF28-F9E00C40A4C0}"/>
              </a:ext>
            </a:extLst>
          </p:cNvPr>
          <p:cNvSpPr>
            <a:spLocks noGrp="1"/>
          </p:cNvSpPr>
          <p:nvPr>
            <p:ph type="sldNum" sz="quarter" idx="12"/>
          </p:nvPr>
        </p:nvSpPr>
        <p:spPr/>
        <p:txBody>
          <a:bodyPr/>
          <a:lstStyle/>
          <a:p>
            <a:fld id="{32B97643-ED2C-4295-8213-8AA083D2ED7F}" type="slidenum">
              <a:rPr lang="es-CL" smtClean="0"/>
              <a:t>‹Nº›</a:t>
            </a:fld>
            <a:endParaRPr lang="es-CL" dirty="0"/>
          </a:p>
        </p:txBody>
      </p:sp>
    </p:spTree>
    <p:extLst>
      <p:ext uri="{BB962C8B-B14F-4D97-AF65-F5344CB8AC3E}">
        <p14:creationId xmlns:p14="http://schemas.microsoft.com/office/powerpoint/2010/main" val="5864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7D83B7-AE4A-CDBD-17DD-03DD1263AAD0}"/>
              </a:ext>
            </a:extLst>
          </p:cNvPr>
          <p:cNvSpPr>
            <a:spLocks noGrp="1"/>
          </p:cNvSpPr>
          <p:nvPr>
            <p:ph type="dt" sz="half" idx="10"/>
          </p:nvPr>
        </p:nvSpPr>
        <p:spPr/>
        <p:txBody>
          <a:bodyPr/>
          <a:lstStyle/>
          <a:p>
            <a:fld id="{D2BC0282-25B8-40CB-8848-81158FD7E88B}" type="datetimeFigureOut">
              <a:rPr lang="es-CL" smtClean="0"/>
              <a:t>18-11-2025</a:t>
            </a:fld>
            <a:endParaRPr lang="es-CL" dirty="0"/>
          </a:p>
        </p:txBody>
      </p:sp>
      <p:sp>
        <p:nvSpPr>
          <p:cNvPr id="3" name="Marcador de pie de página 2">
            <a:extLst>
              <a:ext uri="{FF2B5EF4-FFF2-40B4-BE49-F238E27FC236}">
                <a16:creationId xmlns:a16="http://schemas.microsoft.com/office/drawing/2014/main" id="{DD1BC41D-433D-FD89-87A3-CC4E1B3CCF16}"/>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38ACE2F7-4EBD-7B66-B655-7C72084DAE76}"/>
              </a:ext>
            </a:extLst>
          </p:cNvPr>
          <p:cNvSpPr>
            <a:spLocks noGrp="1"/>
          </p:cNvSpPr>
          <p:nvPr>
            <p:ph type="sldNum" sz="quarter" idx="12"/>
          </p:nvPr>
        </p:nvSpPr>
        <p:spPr/>
        <p:txBody>
          <a:bodyPr/>
          <a:lstStyle/>
          <a:p>
            <a:fld id="{32B97643-ED2C-4295-8213-8AA083D2ED7F}" type="slidenum">
              <a:rPr lang="es-CL" smtClean="0"/>
              <a:t>‹Nº›</a:t>
            </a:fld>
            <a:endParaRPr lang="es-CL" dirty="0"/>
          </a:p>
        </p:txBody>
      </p:sp>
    </p:spTree>
    <p:extLst>
      <p:ext uri="{BB962C8B-B14F-4D97-AF65-F5344CB8AC3E}">
        <p14:creationId xmlns:p14="http://schemas.microsoft.com/office/powerpoint/2010/main" val="52456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155F8-8541-B56C-F194-4E0CAE4282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CEDA31D-CCF5-465B-4F53-C34AF365E1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D707D937-B1A5-8805-F270-EA1685AAD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0146A9-D594-61FF-4A9B-84EACC97381B}"/>
              </a:ext>
            </a:extLst>
          </p:cNvPr>
          <p:cNvSpPr>
            <a:spLocks noGrp="1"/>
          </p:cNvSpPr>
          <p:nvPr>
            <p:ph type="dt" sz="half" idx="10"/>
          </p:nvPr>
        </p:nvSpPr>
        <p:spPr/>
        <p:txBody>
          <a:bodyPr/>
          <a:lstStyle/>
          <a:p>
            <a:fld id="{D2BC0282-25B8-40CB-8848-81158FD7E88B}" type="datetimeFigureOut">
              <a:rPr lang="es-CL" smtClean="0"/>
              <a:t>18-11-2025</a:t>
            </a:fld>
            <a:endParaRPr lang="es-CL" dirty="0"/>
          </a:p>
        </p:txBody>
      </p:sp>
      <p:sp>
        <p:nvSpPr>
          <p:cNvPr id="6" name="Marcador de pie de página 5">
            <a:extLst>
              <a:ext uri="{FF2B5EF4-FFF2-40B4-BE49-F238E27FC236}">
                <a16:creationId xmlns:a16="http://schemas.microsoft.com/office/drawing/2014/main" id="{8A83AC5F-87C5-B483-80A4-47087E38FB8D}"/>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F30323A1-CD0A-1B45-727C-DDED73FD64FE}"/>
              </a:ext>
            </a:extLst>
          </p:cNvPr>
          <p:cNvSpPr>
            <a:spLocks noGrp="1"/>
          </p:cNvSpPr>
          <p:nvPr>
            <p:ph type="sldNum" sz="quarter" idx="12"/>
          </p:nvPr>
        </p:nvSpPr>
        <p:spPr/>
        <p:txBody>
          <a:bodyPr/>
          <a:lstStyle/>
          <a:p>
            <a:fld id="{32B97643-ED2C-4295-8213-8AA083D2ED7F}" type="slidenum">
              <a:rPr lang="es-CL" smtClean="0"/>
              <a:t>‹Nº›</a:t>
            </a:fld>
            <a:endParaRPr lang="es-CL" dirty="0"/>
          </a:p>
        </p:txBody>
      </p:sp>
    </p:spTree>
    <p:extLst>
      <p:ext uri="{BB962C8B-B14F-4D97-AF65-F5344CB8AC3E}">
        <p14:creationId xmlns:p14="http://schemas.microsoft.com/office/powerpoint/2010/main" val="257886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D58F6-0ED0-E79E-F494-BCAD010E5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9FFFEA9-5125-E509-AC22-373EC5B576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F896BDCC-BDD3-5620-FA95-D2A124DAF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641561-88F4-9CA5-E89E-08DBC7C8394C}"/>
              </a:ext>
            </a:extLst>
          </p:cNvPr>
          <p:cNvSpPr>
            <a:spLocks noGrp="1"/>
          </p:cNvSpPr>
          <p:nvPr>
            <p:ph type="dt" sz="half" idx="10"/>
          </p:nvPr>
        </p:nvSpPr>
        <p:spPr/>
        <p:txBody>
          <a:bodyPr/>
          <a:lstStyle/>
          <a:p>
            <a:fld id="{D2BC0282-25B8-40CB-8848-81158FD7E88B}" type="datetimeFigureOut">
              <a:rPr lang="es-CL" smtClean="0"/>
              <a:t>18-11-2025</a:t>
            </a:fld>
            <a:endParaRPr lang="es-CL" dirty="0"/>
          </a:p>
        </p:txBody>
      </p:sp>
      <p:sp>
        <p:nvSpPr>
          <p:cNvPr id="6" name="Marcador de pie de página 5">
            <a:extLst>
              <a:ext uri="{FF2B5EF4-FFF2-40B4-BE49-F238E27FC236}">
                <a16:creationId xmlns:a16="http://schemas.microsoft.com/office/drawing/2014/main" id="{D10464AB-8E1B-3843-6B60-5176F7E3F40D}"/>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6D7E4E11-F305-D09A-79FE-BDD37BC2E5FC}"/>
              </a:ext>
            </a:extLst>
          </p:cNvPr>
          <p:cNvSpPr>
            <a:spLocks noGrp="1"/>
          </p:cNvSpPr>
          <p:nvPr>
            <p:ph type="sldNum" sz="quarter" idx="12"/>
          </p:nvPr>
        </p:nvSpPr>
        <p:spPr/>
        <p:txBody>
          <a:bodyPr/>
          <a:lstStyle/>
          <a:p>
            <a:fld id="{32B97643-ED2C-4295-8213-8AA083D2ED7F}" type="slidenum">
              <a:rPr lang="es-CL" smtClean="0"/>
              <a:t>‹Nº›</a:t>
            </a:fld>
            <a:endParaRPr lang="es-CL" dirty="0"/>
          </a:p>
        </p:txBody>
      </p:sp>
    </p:spTree>
    <p:extLst>
      <p:ext uri="{BB962C8B-B14F-4D97-AF65-F5344CB8AC3E}">
        <p14:creationId xmlns:p14="http://schemas.microsoft.com/office/powerpoint/2010/main" val="249570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FC233-9508-6B42-9F29-CDE794BC974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A62F684-EAA5-FB13-CAEE-B91123171FB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1A0C9A4-942A-1174-A1C9-6C98972BA290}"/>
              </a:ext>
            </a:extLst>
          </p:cNvPr>
          <p:cNvSpPr>
            <a:spLocks noGrp="1"/>
          </p:cNvSpPr>
          <p:nvPr>
            <p:ph type="dt" sz="half" idx="10"/>
          </p:nvPr>
        </p:nvSpPr>
        <p:spPr/>
        <p:txBody>
          <a:bodyPr/>
          <a:lstStyle/>
          <a:p>
            <a:fld id="{D2BC0282-25B8-40CB-8848-81158FD7E88B}" type="datetimeFigureOut">
              <a:rPr lang="es-CL" smtClean="0"/>
              <a:t>18-11-2025</a:t>
            </a:fld>
            <a:endParaRPr lang="es-CL" dirty="0"/>
          </a:p>
        </p:txBody>
      </p:sp>
      <p:sp>
        <p:nvSpPr>
          <p:cNvPr id="5" name="Marcador de pie de página 4">
            <a:extLst>
              <a:ext uri="{FF2B5EF4-FFF2-40B4-BE49-F238E27FC236}">
                <a16:creationId xmlns:a16="http://schemas.microsoft.com/office/drawing/2014/main" id="{B90B4689-9AAC-3409-6A23-48CE712AFAAD}"/>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293D492D-4587-E76C-F723-C6165DA60030}"/>
              </a:ext>
            </a:extLst>
          </p:cNvPr>
          <p:cNvSpPr>
            <a:spLocks noGrp="1"/>
          </p:cNvSpPr>
          <p:nvPr>
            <p:ph type="sldNum" sz="quarter" idx="12"/>
          </p:nvPr>
        </p:nvSpPr>
        <p:spPr/>
        <p:txBody>
          <a:bodyPr/>
          <a:lstStyle/>
          <a:p>
            <a:fld id="{32B97643-ED2C-4295-8213-8AA083D2ED7F}" type="slidenum">
              <a:rPr lang="es-CL" smtClean="0"/>
              <a:t>‹Nº›</a:t>
            </a:fld>
            <a:endParaRPr lang="es-CL" dirty="0"/>
          </a:p>
        </p:txBody>
      </p:sp>
    </p:spTree>
    <p:extLst>
      <p:ext uri="{BB962C8B-B14F-4D97-AF65-F5344CB8AC3E}">
        <p14:creationId xmlns:p14="http://schemas.microsoft.com/office/powerpoint/2010/main" val="3232192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9A6D6D-B882-9E86-E7AE-A698ADA55D3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6E12D83-95C4-CF72-06D3-859382E2A0D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FD60265-75D2-9D13-B226-AC6F858A7308}"/>
              </a:ext>
            </a:extLst>
          </p:cNvPr>
          <p:cNvSpPr>
            <a:spLocks noGrp="1"/>
          </p:cNvSpPr>
          <p:nvPr>
            <p:ph type="dt" sz="half" idx="10"/>
          </p:nvPr>
        </p:nvSpPr>
        <p:spPr/>
        <p:txBody>
          <a:bodyPr/>
          <a:lstStyle/>
          <a:p>
            <a:fld id="{D2BC0282-25B8-40CB-8848-81158FD7E88B}" type="datetimeFigureOut">
              <a:rPr lang="es-CL" smtClean="0"/>
              <a:t>18-11-2025</a:t>
            </a:fld>
            <a:endParaRPr lang="es-CL" dirty="0"/>
          </a:p>
        </p:txBody>
      </p:sp>
      <p:sp>
        <p:nvSpPr>
          <p:cNvPr id="5" name="Marcador de pie de página 4">
            <a:extLst>
              <a:ext uri="{FF2B5EF4-FFF2-40B4-BE49-F238E27FC236}">
                <a16:creationId xmlns:a16="http://schemas.microsoft.com/office/drawing/2014/main" id="{79C686C4-30CF-3A3A-2222-EC6D6F0F46B1}"/>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7129471-3101-8463-7191-0A1EE7167FD8}"/>
              </a:ext>
            </a:extLst>
          </p:cNvPr>
          <p:cNvSpPr>
            <a:spLocks noGrp="1"/>
          </p:cNvSpPr>
          <p:nvPr>
            <p:ph type="sldNum" sz="quarter" idx="12"/>
          </p:nvPr>
        </p:nvSpPr>
        <p:spPr/>
        <p:txBody>
          <a:bodyPr/>
          <a:lstStyle/>
          <a:p>
            <a:fld id="{32B97643-ED2C-4295-8213-8AA083D2ED7F}" type="slidenum">
              <a:rPr lang="es-CL" smtClean="0"/>
              <a:t>‹Nº›</a:t>
            </a:fld>
            <a:endParaRPr lang="es-CL" dirty="0"/>
          </a:p>
        </p:txBody>
      </p:sp>
    </p:spTree>
    <p:extLst>
      <p:ext uri="{BB962C8B-B14F-4D97-AF65-F5344CB8AC3E}">
        <p14:creationId xmlns:p14="http://schemas.microsoft.com/office/powerpoint/2010/main" val="373788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Interi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C7B19B-E6B9-E845-64F7-07768973DF4A}"/>
              </a:ext>
            </a:extLst>
          </p:cNvPr>
          <p:cNvSpPr>
            <a:spLocks noGrp="1"/>
          </p:cNvSpPr>
          <p:nvPr>
            <p:ph type="title"/>
          </p:nvPr>
        </p:nvSpPr>
        <p:spPr>
          <a:xfrm>
            <a:off x="797559" y="628844"/>
            <a:ext cx="7320281" cy="996536"/>
          </a:xfrm>
        </p:spPr>
        <p:txBody>
          <a:bodyPr anchor="t" anchorCtr="0">
            <a:noAutofit/>
          </a:bodyPr>
          <a:lstStyle>
            <a:lvl1pPr>
              <a:defRPr sz="3600">
                <a:solidFill>
                  <a:schemeClr val="tx1"/>
                </a:solidFill>
              </a:defRPr>
            </a:lvl1pPr>
          </a:lstStyle>
          <a:p>
            <a:r>
              <a:rPr lang="es-ES"/>
              <a:t>Haga clic para modificar el estilo de título del patrón</a:t>
            </a:r>
            <a:endParaRPr lang="es-CL"/>
          </a:p>
        </p:txBody>
      </p:sp>
      <p:sp>
        <p:nvSpPr>
          <p:cNvPr id="13" name="Marcador de texto 3">
            <a:extLst>
              <a:ext uri="{FF2B5EF4-FFF2-40B4-BE49-F238E27FC236}">
                <a16:creationId xmlns:a16="http://schemas.microsoft.com/office/drawing/2014/main" id="{80900B63-CC9B-1E0C-0609-692C453594FE}"/>
              </a:ext>
            </a:extLst>
          </p:cNvPr>
          <p:cNvSpPr>
            <a:spLocks noGrp="1"/>
          </p:cNvSpPr>
          <p:nvPr>
            <p:ph type="body" sz="half" idx="2"/>
          </p:nvPr>
        </p:nvSpPr>
        <p:spPr>
          <a:xfrm>
            <a:off x="799285" y="1691056"/>
            <a:ext cx="8632245" cy="299448"/>
          </a:xfrm>
        </p:spPr>
        <p:txBody>
          <a:bodyPr anchor="t" anchorCtr="0">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32766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Portadill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CA19D-21D9-1257-4558-13EFCBC7DB5F}"/>
              </a:ext>
            </a:extLst>
          </p:cNvPr>
          <p:cNvSpPr>
            <a:spLocks noGrp="1"/>
          </p:cNvSpPr>
          <p:nvPr>
            <p:ph type="title"/>
          </p:nvPr>
        </p:nvSpPr>
        <p:spPr>
          <a:xfrm>
            <a:off x="1771770" y="1918133"/>
            <a:ext cx="7918882" cy="2111049"/>
          </a:xfrm>
        </p:spPr>
        <p:txBody>
          <a:bodyPr anchor="ctr" anchorCtr="0">
            <a:noAutofit/>
          </a:bodyPr>
          <a:lstStyle>
            <a:lvl1pPr>
              <a:defRPr sz="4800">
                <a:solidFill>
                  <a:schemeClr val="tx1"/>
                </a:solidFill>
              </a:defRPr>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EE8BFAB-1D36-3F83-7678-B8829AABDFDD}"/>
              </a:ext>
            </a:extLst>
          </p:cNvPr>
          <p:cNvSpPr>
            <a:spLocks noGrp="1"/>
          </p:cNvSpPr>
          <p:nvPr>
            <p:ph type="body" idx="1"/>
          </p:nvPr>
        </p:nvSpPr>
        <p:spPr>
          <a:xfrm>
            <a:off x="1771770" y="4131937"/>
            <a:ext cx="8435717" cy="444410"/>
          </a:xfrm>
        </p:spPr>
        <p:txBody>
          <a:bodyPr anchor="t" anchorCtr="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039339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DCC29-206D-BD31-5316-D94489B82118}"/>
              </a:ext>
            </a:extLst>
          </p:cNvPr>
          <p:cNvSpPr>
            <a:spLocks noGrp="1"/>
          </p:cNvSpPr>
          <p:nvPr>
            <p:ph type="ctrTitle"/>
          </p:nvPr>
        </p:nvSpPr>
        <p:spPr>
          <a:xfrm>
            <a:off x="1770916" y="1861339"/>
            <a:ext cx="8539274" cy="2387600"/>
          </a:xfrm>
        </p:spPr>
        <p:txBody>
          <a:bodyPr anchor="ctr" anchorCtr="0">
            <a:normAutofit/>
          </a:bodyPr>
          <a:lstStyle>
            <a:lvl1pPr algn="l">
              <a:defRPr sz="5200">
                <a:solidFill>
                  <a:schemeClr val="bg1"/>
                </a:solidFill>
              </a:defRPr>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7A402FEB-DD5C-F0D7-FED5-BDCACCFC95AC}"/>
              </a:ext>
            </a:extLst>
          </p:cNvPr>
          <p:cNvSpPr>
            <a:spLocks noGrp="1"/>
          </p:cNvSpPr>
          <p:nvPr>
            <p:ph type="subTitle" idx="1"/>
          </p:nvPr>
        </p:nvSpPr>
        <p:spPr>
          <a:xfrm>
            <a:off x="1770916" y="4342314"/>
            <a:ext cx="8172690" cy="632864"/>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Tree>
    <p:extLst>
      <p:ext uri="{BB962C8B-B14F-4D97-AF65-F5344CB8AC3E}">
        <p14:creationId xmlns:p14="http://schemas.microsoft.com/office/powerpoint/2010/main" val="244004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2_Portadill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CA19D-21D9-1257-4558-13EFCBC7DB5F}"/>
              </a:ext>
            </a:extLst>
          </p:cNvPr>
          <p:cNvSpPr>
            <a:spLocks noGrp="1"/>
          </p:cNvSpPr>
          <p:nvPr>
            <p:ph type="title"/>
          </p:nvPr>
        </p:nvSpPr>
        <p:spPr>
          <a:xfrm>
            <a:off x="1771770" y="1918133"/>
            <a:ext cx="7918882" cy="2111049"/>
          </a:xfrm>
        </p:spPr>
        <p:txBody>
          <a:bodyPr anchor="ctr" anchorCtr="0">
            <a:noAutofit/>
          </a:bodyPr>
          <a:lstStyle>
            <a:lvl1pPr>
              <a:defRPr sz="4800">
                <a:solidFill>
                  <a:schemeClr val="bg1"/>
                </a:solidFill>
              </a:defRPr>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2EE8BFAB-1D36-3F83-7678-B8829AABDFDD}"/>
              </a:ext>
            </a:extLst>
          </p:cNvPr>
          <p:cNvSpPr>
            <a:spLocks noGrp="1"/>
          </p:cNvSpPr>
          <p:nvPr>
            <p:ph type="body" idx="1"/>
          </p:nvPr>
        </p:nvSpPr>
        <p:spPr>
          <a:xfrm>
            <a:off x="1771770" y="4131937"/>
            <a:ext cx="8435717" cy="444410"/>
          </a:xfrm>
        </p:spPr>
        <p:txBody>
          <a:bodyPr anchor="t" anchorCtr="0">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Tree>
    <p:extLst>
      <p:ext uri="{BB962C8B-B14F-4D97-AF65-F5344CB8AC3E}">
        <p14:creationId xmlns:p14="http://schemas.microsoft.com/office/powerpoint/2010/main" val="1687203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Interi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C7B19B-E6B9-E845-64F7-07768973DF4A}"/>
              </a:ext>
            </a:extLst>
          </p:cNvPr>
          <p:cNvSpPr>
            <a:spLocks noGrp="1"/>
          </p:cNvSpPr>
          <p:nvPr>
            <p:ph type="title"/>
          </p:nvPr>
        </p:nvSpPr>
        <p:spPr>
          <a:xfrm>
            <a:off x="379548" y="472090"/>
            <a:ext cx="7320281" cy="996536"/>
          </a:xfrm>
        </p:spPr>
        <p:txBody>
          <a:bodyPr anchor="t" anchorCtr="0">
            <a:noAutofit/>
          </a:bodyPr>
          <a:lstStyle>
            <a:lvl1pPr>
              <a:defRPr sz="3600">
                <a:solidFill>
                  <a:schemeClr val="tx1"/>
                </a:solidFill>
              </a:defRPr>
            </a:lvl1pPr>
          </a:lstStyle>
          <a:p>
            <a:r>
              <a:rPr lang="es-MX"/>
              <a:t>Haz clic para modificar el estilo de título del patrón</a:t>
            </a:r>
            <a:endParaRPr lang="es-CL"/>
          </a:p>
        </p:txBody>
      </p:sp>
      <p:sp>
        <p:nvSpPr>
          <p:cNvPr id="13" name="Marcador de texto 3">
            <a:extLst>
              <a:ext uri="{FF2B5EF4-FFF2-40B4-BE49-F238E27FC236}">
                <a16:creationId xmlns:a16="http://schemas.microsoft.com/office/drawing/2014/main" id="{80900B63-CC9B-1E0C-0609-692C453594FE}"/>
              </a:ext>
            </a:extLst>
          </p:cNvPr>
          <p:cNvSpPr>
            <a:spLocks noGrp="1"/>
          </p:cNvSpPr>
          <p:nvPr>
            <p:ph type="body" sz="half" idx="2"/>
          </p:nvPr>
        </p:nvSpPr>
        <p:spPr>
          <a:xfrm>
            <a:off x="381274" y="1534302"/>
            <a:ext cx="8632245" cy="299448"/>
          </a:xfrm>
        </p:spPr>
        <p:txBody>
          <a:bodyPr anchor="t" anchorCtr="0">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Tree>
    <p:extLst>
      <p:ext uri="{BB962C8B-B14F-4D97-AF65-F5344CB8AC3E}">
        <p14:creationId xmlns:p14="http://schemas.microsoft.com/office/powerpoint/2010/main" val="3283036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Interi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0230FF0-E40D-D072-07F4-18F2C38F5650}"/>
              </a:ext>
            </a:extLst>
          </p:cNvPr>
          <p:cNvSpPr>
            <a:spLocks noGrp="1"/>
          </p:cNvSpPr>
          <p:nvPr>
            <p:ph type="title"/>
          </p:nvPr>
        </p:nvSpPr>
        <p:spPr>
          <a:xfrm>
            <a:off x="379548" y="472090"/>
            <a:ext cx="7320281" cy="996536"/>
          </a:xfrm>
        </p:spPr>
        <p:txBody>
          <a:bodyPr anchor="t" anchorCtr="0">
            <a:noAutofit/>
          </a:bodyPr>
          <a:lstStyle>
            <a:lvl1pPr>
              <a:defRPr sz="3600">
                <a:solidFill>
                  <a:schemeClr val="tx1"/>
                </a:solidFill>
              </a:defRPr>
            </a:lvl1pPr>
          </a:lstStyle>
          <a:p>
            <a:r>
              <a:rPr lang="es-MX"/>
              <a:t>Haz clic para modificar el estilo de título del patrón</a:t>
            </a:r>
            <a:endParaRPr lang="es-CL"/>
          </a:p>
        </p:txBody>
      </p:sp>
      <p:sp>
        <p:nvSpPr>
          <p:cNvPr id="4" name="Marcador de texto 3">
            <a:extLst>
              <a:ext uri="{FF2B5EF4-FFF2-40B4-BE49-F238E27FC236}">
                <a16:creationId xmlns:a16="http://schemas.microsoft.com/office/drawing/2014/main" id="{CAC6706D-E180-6FD1-D9D4-8E116A12163E}"/>
              </a:ext>
            </a:extLst>
          </p:cNvPr>
          <p:cNvSpPr>
            <a:spLocks noGrp="1"/>
          </p:cNvSpPr>
          <p:nvPr>
            <p:ph type="body" sz="half" idx="2"/>
          </p:nvPr>
        </p:nvSpPr>
        <p:spPr>
          <a:xfrm>
            <a:off x="381274" y="1534302"/>
            <a:ext cx="8632245" cy="299448"/>
          </a:xfrm>
        </p:spPr>
        <p:txBody>
          <a:bodyPr anchor="t" anchorCtr="0">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Tree>
    <p:extLst>
      <p:ext uri="{BB962C8B-B14F-4D97-AF65-F5344CB8AC3E}">
        <p14:creationId xmlns:p14="http://schemas.microsoft.com/office/powerpoint/2010/main" val="2960130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Interi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09C4D24-EDAB-F18E-61C5-393339EBF6A6}"/>
              </a:ext>
            </a:extLst>
          </p:cNvPr>
          <p:cNvSpPr>
            <a:spLocks noGrp="1"/>
          </p:cNvSpPr>
          <p:nvPr>
            <p:ph type="title"/>
          </p:nvPr>
        </p:nvSpPr>
        <p:spPr>
          <a:xfrm>
            <a:off x="379548" y="472090"/>
            <a:ext cx="7320281" cy="996536"/>
          </a:xfrm>
        </p:spPr>
        <p:txBody>
          <a:bodyPr anchor="t" anchorCtr="0">
            <a:noAutofit/>
          </a:bodyPr>
          <a:lstStyle>
            <a:lvl1pPr>
              <a:defRPr sz="3600">
                <a:solidFill>
                  <a:schemeClr val="tx1"/>
                </a:solidFill>
              </a:defRPr>
            </a:lvl1pPr>
          </a:lstStyle>
          <a:p>
            <a:r>
              <a:rPr lang="es-MX"/>
              <a:t>Haz clic para modificar el estilo de título del patrón</a:t>
            </a:r>
            <a:endParaRPr lang="es-CL"/>
          </a:p>
        </p:txBody>
      </p:sp>
      <p:sp>
        <p:nvSpPr>
          <p:cNvPr id="4" name="Marcador de texto 3">
            <a:extLst>
              <a:ext uri="{FF2B5EF4-FFF2-40B4-BE49-F238E27FC236}">
                <a16:creationId xmlns:a16="http://schemas.microsoft.com/office/drawing/2014/main" id="{E0438115-6528-1746-FCDB-C3D60B6B64BC}"/>
              </a:ext>
            </a:extLst>
          </p:cNvPr>
          <p:cNvSpPr>
            <a:spLocks noGrp="1"/>
          </p:cNvSpPr>
          <p:nvPr>
            <p:ph type="body" sz="half" idx="2"/>
          </p:nvPr>
        </p:nvSpPr>
        <p:spPr>
          <a:xfrm>
            <a:off x="381274" y="1534302"/>
            <a:ext cx="8632245" cy="299448"/>
          </a:xfrm>
        </p:spPr>
        <p:txBody>
          <a:bodyPr anchor="t" anchorCtr="0">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Tree>
    <p:extLst>
      <p:ext uri="{BB962C8B-B14F-4D97-AF65-F5344CB8AC3E}">
        <p14:creationId xmlns:p14="http://schemas.microsoft.com/office/powerpoint/2010/main" val="200705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Interi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C7B19B-E6B9-E845-64F7-07768973DF4A}"/>
              </a:ext>
            </a:extLst>
          </p:cNvPr>
          <p:cNvSpPr>
            <a:spLocks noGrp="1"/>
          </p:cNvSpPr>
          <p:nvPr>
            <p:ph type="title"/>
          </p:nvPr>
        </p:nvSpPr>
        <p:spPr>
          <a:xfrm>
            <a:off x="797559" y="628844"/>
            <a:ext cx="7320281" cy="996536"/>
          </a:xfrm>
        </p:spPr>
        <p:txBody>
          <a:bodyPr anchor="t" anchorCtr="0">
            <a:noAutofit/>
          </a:bodyPr>
          <a:lstStyle>
            <a:lvl1pPr>
              <a:defRPr sz="3600">
                <a:solidFill>
                  <a:schemeClr val="tx1"/>
                </a:solidFill>
              </a:defRPr>
            </a:lvl1pPr>
          </a:lstStyle>
          <a:p>
            <a:r>
              <a:rPr lang="es-ES"/>
              <a:t>Haga clic para modificar el estilo de título del patrón</a:t>
            </a:r>
            <a:endParaRPr lang="es-CL"/>
          </a:p>
        </p:txBody>
      </p:sp>
      <p:sp>
        <p:nvSpPr>
          <p:cNvPr id="13" name="Marcador de texto 3">
            <a:extLst>
              <a:ext uri="{FF2B5EF4-FFF2-40B4-BE49-F238E27FC236}">
                <a16:creationId xmlns:a16="http://schemas.microsoft.com/office/drawing/2014/main" id="{80900B63-CC9B-1E0C-0609-692C453594FE}"/>
              </a:ext>
            </a:extLst>
          </p:cNvPr>
          <p:cNvSpPr>
            <a:spLocks noGrp="1"/>
          </p:cNvSpPr>
          <p:nvPr>
            <p:ph type="body" sz="half" idx="2"/>
          </p:nvPr>
        </p:nvSpPr>
        <p:spPr>
          <a:xfrm>
            <a:off x="799285" y="1691056"/>
            <a:ext cx="8632245" cy="299448"/>
          </a:xfrm>
        </p:spPr>
        <p:txBody>
          <a:bodyPr anchor="t" anchorCtr="0">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273714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DCC29-206D-BD31-5316-D94489B82118}"/>
              </a:ext>
            </a:extLst>
          </p:cNvPr>
          <p:cNvSpPr>
            <a:spLocks noGrp="1"/>
          </p:cNvSpPr>
          <p:nvPr>
            <p:ph type="ctrTitle"/>
          </p:nvPr>
        </p:nvSpPr>
        <p:spPr>
          <a:xfrm>
            <a:off x="1770916" y="1861339"/>
            <a:ext cx="8539274" cy="2387600"/>
          </a:xfrm>
        </p:spPr>
        <p:txBody>
          <a:bodyPr anchor="ctr" anchorCtr="0">
            <a:normAutofit/>
          </a:bodyPr>
          <a:lstStyle>
            <a:lvl1pPr algn="l">
              <a:defRPr sz="5200">
                <a:solidFill>
                  <a:schemeClr val="bg1"/>
                </a:solidFill>
              </a:defRPr>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A402FEB-DD5C-F0D7-FED5-BDCACCFC95AC}"/>
              </a:ext>
            </a:extLst>
          </p:cNvPr>
          <p:cNvSpPr>
            <a:spLocks noGrp="1"/>
          </p:cNvSpPr>
          <p:nvPr>
            <p:ph type="subTitle" idx="1"/>
          </p:nvPr>
        </p:nvSpPr>
        <p:spPr>
          <a:xfrm>
            <a:off x="1770916" y="4342314"/>
            <a:ext cx="8172690" cy="632864"/>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Tree>
    <p:extLst>
      <p:ext uri="{BB962C8B-B14F-4D97-AF65-F5344CB8AC3E}">
        <p14:creationId xmlns:p14="http://schemas.microsoft.com/office/powerpoint/2010/main" val="224453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Portadill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CA19D-21D9-1257-4558-13EFCBC7DB5F}"/>
              </a:ext>
            </a:extLst>
          </p:cNvPr>
          <p:cNvSpPr>
            <a:spLocks noGrp="1"/>
          </p:cNvSpPr>
          <p:nvPr>
            <p:ph type="title"/>
          </p:nvPr>
        </p:nvSpPr>
        <p:spPr>
          <a:xfrm>
            <a:off x="1771770" y="1918133"/>
            <a:ext cx="7918882" cy="2111049"/>
          </a:xfrm>
        </p:spPr>
        <p:txBody>
          <a:bodyPr anchor="ctr" anchorCtr="0">
            <a:noAutofit/>
          </a:bodyPr>
          <a:lstStyle>
            <a:lvl1pPr>
              <a:defRPr sz="4800">
                <a:solidFill>
                  <a:schemeClr val="bg1"/>
                </a:solidFill>
              </a:defRPr>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EE8BFAB-1D36-3F83-7678-B8829AABDFDD}"/>
              </a:ext>
            </a:extLst>
          </p:cNvPr>
          <p:cNvSpPr>
            <a:spLocks noGrp="1"/>
          </p:cNvSpPr>
          <p:nvPr>
            <p:ph type="body" idx="1"/>
          </p:nvPr>
        </p:nvSpPr>
        <p:spPr>
          <a:xfrm>
            <a:off x="1771770" y="4131937"/>
            <a:ext cx="8435717" cy="444410"/>
          </a:xfrm>
        </p:spPr>
        <p:txBody>
          <a:bodyPr anchor="t" anchorCtr="0">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165664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Interi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C7B19B-E6B9-E845-64F7-07768973DF4A}"/>
              </a:ext>
            </a:extLst>
          </p:cNvPr>
          <p:cNvSpPr>
            <a:spLocks noGrp="1"/>
          </p:cNvSpPr>
          <p:nvPr>
            <p:ph type="title"/>
          </p:nvPr>
        </p:nvSpPr>
        <p:spPr>
          <a:xfrm>
            <a:off x="379548" y="472090"/>
            <a:ext cx="7320281" cy="996536"/>
          </a:xfrm>
        </p:spPr>
        <p:txBody>
          <a:bodyPr anchor="t" anchorCtr="0">
            <a:noAutofit/>
          </a:bodyPr>
          <a:lstStyle>
            <a:lvl1pPr>
              <a:defRPr sz="3600">
                <a:solidFill>
                  <a:schemeClr val="tx1"/>
                </a:solidFill>
              </a:defRPr>
            </a:lvl1pPr>
          </a:lstStyle>
          <a:p>
            <a:r>
              <a:rPr lang="es-ES"/>
              <a:t>Haga clic para modificar el estilo de título del patrón</a:t>
            </a:r>
            <a:endParaRPr lang="es-CL" dirty="0"/>
          </a:p>
        </p:txBody>
      </p:sp>
      <p:sp>
        <p:nvSpPr>
          <p:cNvPr id="13" name="Marcador de texto 3">
            <a:extLst>
              <a:ext uri="{FF2B5EF4-FFF2-40B4-BE49-F238E27FC236}">
                <a16:creationId xmlns:a16="http://schemas.microsoft.com/office/drawing/2014/main" id="{80900B63-CC9B-1E0C-0609-692C453594FE}"/>
              </a:ext>
            </a:extLst>
          </p:cNvPr>
          <p:cNvSpPr>
            <a:spLocks noGrp="1"/>
          </p:cNvSpPr>
          <p:nvPr>
            <p:ph type="body" sz="half" idx="2"/>
          </p:nvPr>
        </p:nvSpPr>
        <p:spPr>
          <a:xfrm>
            <a:off x="381274" y="1534302"/>
            <a:ext cx="8632245" cy="299448"/>
          </a:xfrm>
        </p:spPr>
        <p:txBody>
          <a:bodyPr anchor="t" anchorCtr="0">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107723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Interio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09C4D24-EDAB-F18E-61C5-393339EBF6A6}"/>
              </a:ext>
            </a:extLst>
          </p:cNvPr>
          <p:cNvSpPr>
            <a:spLocks noGrp="1"/>
          </p:cNvSpPr>
          <p:nvPr>
            <p:ph type="title"/>
          </p:nvPr>
        </p:nvSpPr>
        <p:spPr>
          <a:xfrm>
            <a:off x="379548" y="472090"/>
            <a:ext cx="7320281" cy="996536"/>
          </a:xfrm>
        </p:spPr>
        <p:txBody>
          <a:bodyPr anchor="t" anchorCtr="0">
            <a:noAutofit/>
          </a:bodyPr>
          <a:lstStyle>
            <a:lvl1pPr>
              <a:defRPr sz="3600">
                <a:solidFill>
                  <a:schemeClr val="tx1"/>
                </a:solidFill>
              </a:defRPr>
            </a:lvl1pPr>
          </a:lstStyle>
          <a:p>
            <a:r>
              <a:rPr lang="es-ES"/>
              <a:t>Haga clic para modificar el estilo de título del patrón</a:t>
            </a:r>
            <a:endParaRPr lang="es-CL" dirty="0"/>
          </a:p>
        </p:txBody>
      </p:sp>
      <p:sp>
        <p:nvSpPr>
          <p:cNvPr id="4" name="Marcador de texto 3">
            <a:extLst>
              <a:ext uri="{FF2B5EF4-FFF2-40B4-BE49-F238E27FC236}">
                <a16:creationId xmlns:a16="http://schemas.microsoft.com/office/drawing/2014/main" id="{E0438115-6528-1746-FCDB-C3D60B6B64BC}"/>
              </a:ext>
            </a:extLst>
          </p:cNvPr>
          <p:cNvSpPr>
            <a:spLocks noGrp="1"/>
          </p:cNvSpPr>
          <p:nvPr>
            <p:ph type="body" sz="half" idx="2"/>
          </p:nvPr>
        </p:nvSpPr>
        <p:spPr>
          <a:xfrm>
            <a:off x="381274" y="1534302"/>
            <a:ext cx="8632245" cy="299448"/>
          </a:xfrm>
        </p:spPr>
        <p:txBody>
          <a:bodyPr anchor="t" anchorCtr="0">
            <a:no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08635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F3606-0EEF-75BC-7B6E-7353427E85D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38C6AA7-1366-38DD-D8BE-3B147265F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9645369-19BB-BB0D-E7B7-D7F9F09BB01F}"/>
              </a:ext>
            </a:extLst>
          </p:cNvPr>
          <p:cNvSpPr>
            <a:spLocks noGrp="1"/>
          </p:cNvSpPr>
          <p:nvPr>
            <p:ph type="dt" sz="half" idx="10"/>
          </p:nvPr>
        </p:nvSpPr>
        <p:spPr/>
        <p:txBody>
          <a:bodyPr/>
          <a:lstStyle/>
          <a:p>
            <a:fld id="{D2BC0282-25B8-40CB-8848-81158FD7E88B}" type="datetimeFigureOut">
              <a:rPr lang="es-CL" smtClean="0"/>
              <a:t>18-11-2025</a:t>
            </a:fld>
            <a:endParaRPr lang="es-CL" dirty="0"/>
          </a:p>
        </p:txBody>
      </p:sp>
      <p:sp>
        <p:nvSpPr>
          <p:cNvPr id="5" name="Marcador de pie de página 4">
            <a:extLst>
              <a:ext uri="{FF2B5EF4-FFF2-40B4-BE49-F238E27FC236}">
                <a16:creationId xmlns:a16="http://schemas.microsoft.com/office/drawing/2014/main" id="{47EF29F0-8B52-9B31-9917-1F06F5C17372}"/>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29256354-9B52-1212-BCEE-2BE20255F30E}"/>
              </a:ext>
            </a:extLst>
          </p:cNvPr>
          <p:cNvSpPr>
            <a:spLocks noGrp="1"/>
          </p:cNvSpPr>
          <p:nvPr>
            <p:ph type="sldNum" sz="quarter" idx="12"/>
          </p:nvPr>
        </p:nvSpPr>
        <p:spPr/>
        <p:txBody>
          <a:bodyPr/>
          <a:lstStyle/>
          <a:p>
            <a:fld id="{32B97643-ED2C-4295-8213-8AA083D2ED7F}" type="slidenum">
              <a:rPr lang="es-CL" smtClean="0"/>
              <a:t>‹Nº›</a:t>
            </a:fld>
            <a:endParaRPr lang="es-CL" dirty="0"/>
          </a:p>
        </p:txBody>
      </p:sp>
    </p:spTree>
    <p:extLst>
      <p:ext uri="{BB962C8B-B14F-4D97-AF65-F5344CB8AC3E}">
        <p14:creationId xmlns:p14="http://schemas.microsoft.com/office/powerpoint/2010/main" val="304043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02339-F2C1-4AD4-C71B-4C79D856247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FE5D040-C9E0-447D-F44F-38D409DB205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3EBCB96-E407-8579-1286-6EF169CF0B53}"/>
              </a:ext>
            </a:extLst>
          </p:cNvPr>
          <p:cNvSpPr>
            <a:spLocks noGrp="1"/>
          </p:cNvSpPr>
          <p:nvPr>
            <p:ph type="dt" sz="half" idx="10"/>
          </p:nvPr>
        </p:nvSpPr>
        <p:spPr/>
        <p:txBody>
          <a:bodyPr/>
          <a:lstStyle/>
          <a:p>
            <a:fld id="{D2BC0282-25B8-40CB-8848-81158FD7E88B}" type="datetimeFigureOut">
              <a:rPr lang="es-CL" smtClean="0"/>
              <a:t>18-11-2025</a:t>
            </a:fld>
            <a:endParaRPr lang="es-CL" dirty="0"/>
          </a:p>
        </p:txBody>
      </p:sp>
      <p:sp>
        <p:nvSpPr>
          <p:cNvPr id="5" name="Marcador de pie de página 4">
            <a:extLst>
              <a:ext uri="{FF2B5EF4-FFF2-40B4-BE49-F238E27FC236}">
                <a16:creationId xmlns:a16="http://schemas.microsoft.com/office/drawing/2014/main" id="{3D3A3F6A-0207-8BDE-32C6-B916928FFC68}"/>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33D65EED-9D96-EE20-5FE4-C5530E652C58}"/>
              </a:ext>
            </a:extLst>
          </p:cNvPr>
          <p:cNvSpPr>
            <a:spLocks noGrp="1"/>
          </p:cNvSpPr>
          <p:nvPr>
            <p:ph type="sldNum" sz="quarter" idx="12"/>
          </p:nvPr>
        </p:nvSpPr>
        <p:spPr/>
        <p:txBody>
          <a:bodyPr/>
          <a:lstStyle/>
          <a:p>
            <a:fld id="{32B97643-ED2C-4295-8213-8AA083D2ED7F}" type="slidenum">
              <a:rPr lang="es-CL" smtClean="0"/>
              <a:t>‹Nº›</a:t>
            </a:fld>
            <a:endParaRPr lang="es-CL" dirty="0"/>
          </a:p>
        </p:txBody>
      </p:sp>
    </p:spTree>
    <p:extLst>
      <p:ext uri="{BB962C8B-B14F-4D97-AF65-F5344CB8AC3E}">
        <p14:creationId xmlns:p14="http://schemas.microsoft.com/office/powerpoint/2010/main" val="3693202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FAC9DE-4260-7A82-F8F6-81E64BC9AE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37CD3342-C19F-3821-23CD-8E4007A65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FB13ACBB-CD6A-CB5C-46A9-9A25DC349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AB5A9-4CA7-4C4C-A9F3-8C983CD6A3EE}" type="datetimeFigureOut">
              <a:rPr lang="es-CL" smtClean="0"/>
              <a:t>18-11-2025</a:t>
            </a:fld>
            <a:endParaRPr lang="es-CL" dirty="0"/>
          </a:p>
        </p:txBody>
      </p:sp>
      <p:sp>
        <p:nvSpPr>
          <p:cNvPr id="5" name="Marcador de pie de página 4">
            <a:extLst>
              <a:ext uri="{FF2B5EF4-FFF2-40B4-BE49-F238E27FC236}">
                <a16:creationId xmlns:a16="http://schemas.microsoft.com/office/drawing/2014/main" id="{B60BA2EC-638D-6A1C-83F0-B71B4DCE4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E88CAB05-D0EB-8146-2A03-0CDB5F5C1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8732B-5718-7D4A-8FC6-B9735187431D}" type="slidenum">
              <a:rPr lang="es-CL" smtClean="0"/>
              <a:t>‹Nº›</a:t>
            </a:fld>
            <a:endParaRPr lang="es-CL" dirty="0"/>
          </a:p>
        </p:txBody>
      </p:sp>
    </p:spTree>
    <p:extLst>
      <p:ext uri="{BB962C8B-B14F-4D97-AF65-F5344CB8AC3E}">
        <p14:creationId xmlns:p14="http://schemas.microsoft.com/office/powerpoint/2010/main" val="416960898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defTabSz="914400" rtl="0" eaLnBrk="1" latinLnBrk="0" hangingPunct="1">
        <a:lnSpc>
          <a:spcPct val="90000"/>
        </a:lnSpc>
        <a:spcBef>
          <a:spcPct val="0"/>
        </a:spcBef>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FAC9DE-4260-7A82-F8F6-81E64BC9AE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37CD3342-C19F-3821-23CD-8E4007A65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FB13ACBB-CD6A-CB5C-46A9-9A25DC349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AB5A9-4CA7-4C4C-A9F3-8C983CD6A3EE}" type="datetimeFigureOut">
              <a:rPr lang="es-CL" smtClean="0"/>
              <a:t>18-11-2025</a:t>
            </a:fld>
            <a:endParaRPr lang="es-CL" dirty="0"/>
          </a:p>
        </p:txBody>
      </p:sp>
      <p:sp>
        <p:nvSpPr>
          <p:cNvPr id="5" name="Marcador de pie de página 4">
            <a:extLst>
              <a:ext uri="{FF2B5EF4-FFF2-40B4-BE49-F238E27FC236}">
                <a16:creationId xmlns:a16="http://schemas.microsoft.com/office/drawing/2014/main" id="{B60BA2EC-638D-6A1C-83F0-B71B4DCE4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E88CAB05-D0EB-8146-2A03-0CDB5F5C1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8732B-5718-7D4A-8FC6-B9735187431D}" type="slidenum">
              <a:rPr lang="es-CL" smtClean="0"/>
              <a:t>‹Nº›</a:t>
            </a:fld>
            <a:endParaRPr lang="es-CL" dirty="0"/>
          </a:p>
        </p:txBody>
      </p:sp>
    </p:spTree>
    <p:extLst>
      <p:ext uri="{BB962C8B-B14F-4D97-AF65-F5344CB8AC3E}">
        <p14:creationId xmlns:p14="http://schemas.microsoft.com/office/powerpoint/2010/main" val="39456833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914400" rtl="0" eaLnBrk="1" latinLnBrk="0" hangingPunct="1">
        <a:lnSpc>
          <a:spcPct val="90000"/>
        </a:lnSpc>
        <a:spcBef>
          <a:spcPct val="0"/>
        </a:spcBef>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98546F2-E35F-0D47-809A-1BCBE13A66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0582EAE-6225-9F56-4A91-E0D9B62D3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61DBD4-9BFB-87D2-F073-9071DFF86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C0282-25B8-40CB-8848-81158FD7E88B}" type="datetimeFigureOut">
              <a:rPr lang="es-CL" smtClean="0"/>
              <a:t>18-11-2025</a:t>
            </a:fld>
            <a:endParaRPr lang="es-CL" dirty="0"/>
          </a:p>
        </p:txBody>
      </p:sp>
      <p:sp>
        <p:nvSpPr>
          <p:cNvPr id="5" name="Marcador de pie de página 4">
            <a:extLst>
              <a:ext uri="{FF2B5EF4-FFF2-40B4-BE49-F238E27FC236}">
                <a16:creationId xmlns:a16="http://schemas.microsoft.com/office/drawing/2014/main" id="{6380654D-EBDC-01B3-B82E-618F4DE93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533EA9B8-0F6D-7178-B5E3-55EEA470AF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B97643-ED2C-4295-8213-8AA083D2ED7F}" type="slidenum">
              <a:rPr lang="es-CL" smtClean="0"/>
              <a:t>‹Nº›</a:t>
            </a:fld>
            <a:endParaRPr lang="es-CL" dirty="0"/>
          </a:p>
        </p:txBody>
      </p:sp>
    </p:spTree>
    <p:extLst>
      <p:ext uri="{BB962C8B-B14F-4D97-AF65-F5344CB8AC3E}">
        <p14:creationId xmlns:p14="http://schemas.microsoft.com/office/powerpoint/2010/main" val="5529812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FAC9DE-4260-7A82-F8F6-81E64BC9AE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37CD3342-C19F-3821-23CD-8E4007A65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FB13ACBB-CD6A-CB5C-46A9-9A25DC349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AB5A9-4CA7-4C4C-A9F3-8C983CD6A3EE}" type="datetimeFigureOut">
              <a:rPr lang="es-CL" smtClean="0"/>
              <a:t>18-11-2025</a:t>
            </a:fld>
            <a:endParaRPr lang="es-CL" dirty="0"/>
          </a:p>
        </p:txBody>
      </p:sp>
      <p:sp>
        <p:nvSpPr>
          <p:cNvPr id="5" name="Marcador de pie de página 4">
            <a:extLst>
              <a:ext uri="{FF2B5EF4-FFF2-40B4-BE49-F238E27FC236}">
                <a16:creationId xmlns:a16="http://schemas.microsoft.com/office/drawing/2014/main" id="{B60BA2EC-638D-6A1C-83F0-B71B4DCE4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E88CAB05-D0EB-8146-2A03-0CDB5F5C1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8732B-5718-7D4A-8FC6-B9735187431D}" type="slidenum">
              <a:rPr lang="es-CL" smtClean="0"/>
              <a:t>‹Nº›</a:t>
            </a:fld>
            <a:endParaRPr lang="es-CL" dirty="0"/>
          </a:p>
        </p:txBody>
      </p:sp>
    </p:spTree>
    <p:extLst>
      <p:ext uri="{BB962C8B-B14F-4D97-AF65-F5344CB8AC3E}">
        <p14:creationId xmlns:p14="http://schemas.microsoft.com/office/powerpoint/2010/main" val="24201203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l" defTabSz="914400" rtl="0" eaLnBrk="1" latinLnBrk="0" hangingPunct="1">
        <a:lnSpc>
          <a:spcPct val="90000"/>
        </a:lnSpc>
        <a:spcBef>
          <a:spcPct val="0"/>
        </a:spcBef>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sv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hyperlink" Target="http://capacitacion.chilecompra.cl/" TargetMode="Externa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20662-855D-6FF9-933C-EF4982319EF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935A314-DDED-76E7-D8B5-8AF2A0A74808}"/>
              </a:ext>
            </a:extLst>
          </p:cNvPr>
          <p:cNvSpPr>
            <a:spLocks noGrp="1"/>
          </p:cNvSpPr>
          <p:nvPr>
            <p:ph type="ctrTitle"/>
          </p:nvPr>
        </p:nvSpPr>
        <p:spPr>
          <a:xfrm>
            <a:off x="861000" y="2235200"/>
            <a:ext cx="9321627" cy="2387600"/>
          </a:xfrm>
        </p:spPr>
        <p:txBody>
          <a:bodyPr/>
          <a:lstStyle/>
          <a:p>
            <a:r>
              <a:rPr lang="es-ES_tradnl" dirty="0"/>
              <a:t>Cómo incorporar la Perspectiva de Género en las compras públicas</a:t>
            </a:r>
          </a:p>
        </p:txBody>
      </p:sp>
    </p:spTree>
    <p:extLst>
      <p:ext uri="{BB962C8B-B14F-4D97-AF65-F5344CB8AC3E}">
        <p14:creationId xmlns:p14="http://schemas.microsoft.com/office/powerpoint/2010/main" val="404758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A4CD8-5404-7D2C-3D5E-E77DB6D05D2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54F2351-EBFE-5B2A-4313-2C6F7F731465}"/>
              </a:ext>
            </a:extLst>
          </p:cNvPr>
          <p:cNvSpPr>
            <a:spLocks noGrp="1"/>
          </p:cNvSpPr>
          <p:nvPr>
            <p:ph type="title"/>
          </p:nvPr>
        </p:nvSpPr>
        <p:spPr>
          <a:xfrm>
            <a:off x="442923" y="2867511"/>
            <a:ext cx="10113187" cy="2111049"/>
          </a:xfrm>
        </p:spPr>
        <p:txBody>
          <a:bodyPr/>
          <a:lstStyle/>
          <a:p>
            <a:r>
              <a:rPr lang="es-ES" dirty="0"/>
              <a:t>Un avance en la participación de mujeres</a:t>
            </a:r>
            <a:endParaRPr lang="es-CL" dirty="0"/>
          </a:p>
        </p:txBody>
      </p:sp>
      <p:sp>
        <p:nvSpPr>
          <p:cNvPr id="3" name="Marcador de texto 2">
            <a:extLst>
              <a:ext uri="{FF2B5EF4-FFF2-40B4-BE49-F238E27FC236}">
                <a16:creationId xmlns:a16="http://schemas.microsoft.com/office/drawing/2014/main" id="{CB2908F8-0EB6-3E66-75F1-D80529628A6D}"/>
              </a:ext>
            </a:extLst>
          </p:cNvPr>
          <p:cNvSpPr>
            <a:spLocks noGrp="1"/>
          </p:cNvSpPr>
          <p:nvPr>
            <p:ph type="body" idx="1"/>
          </p:nvPr>
        </p:nvSpPr>
        <p:spPr>
          <a:xfrm>
            <a:off x="1174747" y="3923036"/>
            <a:ext cx="8435717" cy="444410"/>
          </a:xfrm>
        </p:spPr>
        <p:txBody>
          <a:bodyPr/>
          <a:lstStyle/>
          <a:p>
            <a:r>
              <a:rPr lang="es-ES" dirty="0"/>
              <a:t> </a:t>
            </a:r>
            <a:endParaRPr lang="es-CL" dirty="0"/>
          </a:p>
        </p:txBody>
      </p:sp>
    </p:spTree>
    <p:extLst>
      <p:ext uri="{BB962C8B-B14F-4D97-AF65-F5344CB8AC3E}">
        <p14:creationId xmlns:p14="http://schemas.microsoft.com/office/powerpoint/2010/main" val="249409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C453D-3399-4C98-D9C7-93CEDD15713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C6ACF77-4193-D995-896D-251532E7973B}"/>
              </a:ext>
            </a:extLst>
          </p:cNvPr>
          <p:cNvSpPr txBox="1"/>
          <p:nvPr/>
        </p:nvSpPr>
        <p:spPr>
          <a:xfrm>
            <a:off x="813809" y="487019"/>
            <a:ext cx="8152088" cy="1337215"/>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s-CL" sz="3600" b="1" dirty="0">
                <a:solidFill>
                  <a:srgbClr val="07272C"/>
                </a:solidFill>
                <a:latin typeface="Verdana" panose="020B0604030504040204" pitchFamily="34" charset="0"/>
                <a:ea typeface="Verdana" panose="020B0604030504040204" pitchFamily="34" charset="0"/>
                <a:cs typeface="Verdana" panose="020B0604030504040204" pitchFamily="34" charset="0"/>
              </a:rPr>
              <a:t>P</a:t>
            </a:r>
            <a:r>
              <a:rPr kumimoji="0" lang="es-C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articipación</a:t>
            </a: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 de</a:t>
            </a:r>
            <a:b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mujeres en las compras públicas</a:t>
            </a:r>
            <a:endParaRPr kumimoji="0" lang="es-C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Una caricatura de una persona&#10;&#10;Descripción generada automáticamente con confianza media">
            <a:extLst>
              <a:ext uri="{FF2B5EF4-FFF2-40B4-BE49-F238E27FC236}">
                <a16:creationId xmlns:a16="http://schemas.microsoft.com/office/drawing/2014/main" id="{40594F7A-B6E7-0FDF-0C44-8C537A1BB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802" y="2914454"/>
            <a:ext cx="2119313" cy="211931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01BD7C8-C955-AA4D-361C-97B4517A05F5}"/>
              </a:ext>
            </a:extLst>
          </p:cNvPr>
          <p:cNvSpPr txBox="1"/>
          <p:nvPr/>
        </p:nvSpPr>
        <p:spPr>
          <a:xfrm>
            <a:off x="3704654" y="2757700"/>
            <a:ext cx="7523544" cy="1015663"/>
          </a:xfrm>
          <a:prstGeom prst="rect">
            <a:avLst/>
          </a:prstGeom>
          <a:noFill/>
        </p:spPr>
        <p:txBody>
          <a:bodyPr wrap="square">
            <a:spAutoFit/>
          </a:bodyPr>
          <a:lstStyle/>
          <a:p>
            <a:pPr algn="just"/>
            <a:r>
              <a:rPr lang="es-CL" sz="2000" dirty="0">
                <a:latin typeface="Verdana" panose="020B0604030504040204" pitchFamily="34" charset="0"/>
                <a:ea typeface="Verdana" panose="020B0604030504040204" pitchFamily="34" charset="0"/>
              </a:rPr>
              <a:t>El logro de una buena relación calidad-precio puede ir de la mano con beneficios más amplios para la sociedad, como el avance hacia la igualdad de género.</a:t>
            </a:r>
          </a:p>
        </p:txBody>
      </p:sp>
      <p:sp>
        <p:nvSpPr>
          <p:cNvPr id="6" name="CuadroTexto 5">
            <a:extLst>
              <a:ext uri="{FF2B5EF4-FFF2-40B4-BE49-F238E27FC236}">
                <a16:creationId xmlns:a16="http://schemas.microsoft.com/office/drawing/2014/main" id="{30A04C73-6D73-A0B0-9EF5-AD3C059EEAE2}"/>
              </a:ext>
            </a:extLst>
          </p:cNvPr>
          <p:cNvSpPr txBox="1"/>
          <p:nvPr/>
        </p:nvSpPr>
        <p:spPr>
          <a:xfrm>
            <a:off x="3704654" y="4014331"/>
            <a:ext cx="7523544" cy="1323439"/>
          </a:xfrm>
          <a:prstGeom prst="rect">
            <a:avLst/>
          </a:prstGeom>
          <a:noFill/>
        </p:spPr>
        <p:txBody>
          <a:bodyPr wrap="square">
            <a:spAutoFit/>
          </a:bodyPr>
          <a:lstStyle/>
          <a:p>
            <a:pPr algn="just"/>
            <a:r>
              <a:rPr lang="es-CL" sz="2000" dirty="0">
                <a:latin typeface="Verdana" panose="020B0604030504040204" pitchFamily="34" charset="0"/>
                <a:ea typeface="Verdana" panose="020B0604030504040204" pitchFamily="34" charset="0"/>
              </a:rPr>
              <a:t>Las entidades públicas compradoras pueden alentar a las mujeres a convertirse en proveedoras del Estado y con ello, utilizar el gasto público como una herramienta para redistribuir los recursos económicos. </a:t>
            </a:r>
          </a:p>
        </p:txBody>
      </p:sp>
    </p:spTree>
    <p:extLst>
      <p:ext uri="{BB962C8B-B14F-4D97-AF65-F5344CB8AC3E}">
        <p14:creationId xmlns:p14="http://schemas.microsoft.com/office/powerpoint/2010/main" val="14071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C453D-3399-4C98-D9C7-93CEDD15713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C6ACF77-4193-D995-896D-251532E7973B}"/>
              </a:ext>
            </a:extLst>
          </p:cNvPr>
          <p:cNvSpPr txBox="1"/>
          <p:nvPr/>
        </p:nvSpPr>
        <p:spPr>
          <a:xfrm>
            <a:off x="804186" y="564397"/>
            <a:ext cx="8152088" cy="1337215"/>
          </a:xfrm>
          <a:prstGeom prst="rect">
            <a:avLst/>
          </a:prstGeom>
          <a:noFill/>
        </p:spPr>
        <p:txBody>
          <a:bodyPr wrap="none" rtlCol="0">
            <a:noAutofit/>
          </a:bodyPr>
          <a:lstStyle/>
          <a:p>
            <a:pPr>
              <a:spcAft>
                <a:spcPts val="800"/>
              </a:spcAft>
              <a:defRPr/>
            </a:pPr>
            <a:r>
              <a:rPr lang="es-ES" sz="3600" b="1" dirty="0">
                <a:solidFill>
                  <a:srgbClr val="07272C"/>
                </a:solidFill>
                <a:latin typeface="Verdana" panose="020B0604030504040204" pitchFamily="34" charset="0"/>
                <a:ea typeface="Verdana" panose="020B0604030504040204" pitchFamily="34" charset="0"/>
                <a:cs typeface="Verdana" panose="020B0604030504040204" pitchFamily="34" charset="0"/>
              </a:rPr>
              <a:t>Participación de</a:t>
            </a:r>
            <a:br>
              <a:rPr lang="es-ES" sz="3600" b="1" dirty="0">
                <a:solidFill>
                  <a:srgbClr val="07272C"/>
                </a:solidFill>
                <a:latin typeface="Verdana" panose="020B0604030504040204" pitchFamily="34" charset="0"/>
                <a:ea typeface="Verdana" panose="020B0604030504040204" pitchFamily="34" charset="0"/>
                <a:cs typeface="Verdana" panose="020B0604030504040204" pitchFamily="34" charset="0"/>
              </a:rPr>
            </a:br>
            <a:r>
              <a:rPr lang="es-ES" sz="3600" b="1" dirty="0">
                <a:solidFill>
                  <a:srgbClr val="07272C"/>
                </a:solidFill>
                <a:latin typeface="Verdana" panose="020B0604030504040204" pitchFamily="34" charset="0"/>
                <a:ea typeface="Verdana" panose="020B0604030504040204" pitchFamily="34" charset="0"/>
                <a:cs typeface="Verdana" panose="020B0604030504040204" pitchFamily="34" charset="0"/>
              </a:rPr>
              <a:t>mujeres en las compras públicas</a:t>
            </a:r>
            <a:endParaRPr lang="es-CL" sz="3600" b="1" dirty="0">
              <a:solidFill>
                <a:srgbClr val="07272C"/>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uadroTexto 3">
            <a:extLst>
              <a:ext uri="{FF2B5EF4-FFF2-40B4-BE49-F238E27FC236}">
                <a16:creationId xmlns:a16="http://schemas.microsoft.com/office/drawing/2014/main" id="{00F3C79A-6C35-7A3E-917B-CB1A5C92AA09}"/>
              </a:ext>
            </a:extLst>
          </p:cNvPr>
          <p:cNvSpPr txBox="1"/>
          <p:nvPr/>
        </p:nvSpPr>
        <p:spPr>
          <a:xfrm>
            <a:off x="864122" y="3001047"/>
            <a:ext cx="7792656" cy="2246769"/>
          </a:xfrm>
          <a:prstGeom prst="rect">
            <a:avLst/>
          </a:prstGeom>
          <a:noFill/>
        </p:spPr>
        <p:txBody>
          <a:bodyPr wrap="square">
            <a:spAutoFit/>
          </a:bodyPr>
          <a:lstStyle/>
          <a:p>
            <a:pPr marL="285750" indent="-285750" algn="just">
              <a:buFont typeface="Arial" panose="020B0604020202020204" pitchFamily="34" charset="0"/>
              <a:buChar char="•"/>
            </a:pPr>
            <a:r>
              <a:rPr lang="es-CL" sz="2000" dirty="0">
                <a:latin typeface="Verdana" panose="020B0604030504040204" pitchFamily="34" charset="0"/>
                <a:ea typeface="Verdana" panose="020B0604030504040204" pitchFamily="34" charset="0"/>
              </a:rPr>
              <a:t>La inclusión de más mujeres como proveedoras del Estado contribuye directamente a la dinamización de la economía. </a:t>
            </a:r>
          </a:p>
          <a:p>
            <a:pPr marL="285750" indent="-285750" algn="just">
              <a:buFont typeface="Arial" panose="020B0604020202020204" pitchFamily="34" charset="0"/>
              <a:buChar char="•"/>
            </a:pPr>
            <a:r>
              <a:rPr lang="es-CL" sz="2000" dirty="0">
                <a:latin typeface="Verdana" panose="020B0604030504040204" pitchFamily="34" charset="0"/>
                <a:ea typeface="Verdana" panose="020B0604030504040204" pitchFamily="34" charset="0"/>
              </a:rPr>
              <a:t>Fortalece el acceso de las mujeres empresarias a los mercados públicos facilita su formalización.</a:t>
            </a:r>
          </a:p>
          <a:p>
            <a:pPr marL="285750" indent="-285750" algn="just">
              <a:buFont typeface="Arial" panose="020B0604020202020204" pitchFamily="34" charset="0"/>
              <a:buChar char="•"/>
            </a:pPr>
            <a:r>
              <a:rPr lang="es-CL" sz="2000" dirty="0">
                <a:latin typeface="Verdana" panose="020B0604030504040204" pitchFamily="34" charset="0"/>
                <a:ea typeface="Verdana" panose="020B0604030504040204" pitchFamily="34" charset="0"/>
              </a:rPr>
              <a:t>Mejora su acceso al crédito y al financiamiento.</a:t>
            </a:r>
          </a:p>
          <a:p>
            <a:pPr marL="285750" indent="-285750">
              <a:buFont typeface="Arial" panose="020B0604020202020204" pitchFamily="34" charset="0"/>
              <a:buChar char="•"/>
            </a:pPr>
            <a:r>
              <a:rPr lang="es-CL" sz="2000" dirty="0">
                <a:latin typeface="Verdana" panose="020B0604030504040204" pitchFamily="34" charset="0"/>
                <a:ea typeface="Verdana" panose="020B0604030504040204" pitchFamily="34" charset="0"/>
              </a:rPr>
              <a:t>Aumenta la capacidad productiva de sus negocios. </a:t>
            </a:r>
          </a:p>
        </p:txBody>
      </p:sp>
      <p:pic>
        <p:nvPicPr>
          <p:cNvPr id="5" name="Imagen 4" descr="Icono&#10;&#10;El contenido generado por IA puede ser incorrecto.">
            <a:extLst>
              <a:ext uri="{FF2B5EF4-FFF2-40B4-BE49-F238E27FC236}">
                <a16:creationId xmlns:a16="http://schemas.microsoft.com/office/drawing/2014/main" id="{073C5FDF-47E4-E586-98E3-317C3EA9F747}"/>
              </a:ext>
            </a:extLst>
          </p:cNvPr>
          <p:cNvPicPr>
            <a:picLocks noChangeAspect="1"/>
          </p:cNvPicPr>
          <p:nvPr/>
        </p:nvPicPr>
        <p:blipFill>
          <a:blip r:embed="rId3"/>
          <a:stretch>
            <a:fillRect/>
          </a:stretch>
        </p:blipFill>
        <p:spPr>
          <a:xfrm>
            <a:off x="8956274" y="2257063"/>
            <a:ext cx="3367694" cy="3367694"/>
          </a:xfrm>
          <a:prstGeom prst="rect">
            <a:avLst/>
          </a:prstGeom>
        </p:spPr>
      </p:pic>
    </p:spTree>
    <p:extLst>
      <p:ext uri="{BB962C8B-B14F-4D97-AF65-F5344CB8AC3E}">
        <p14:creationId xmlns:p14="http://schemas.microsoft.com/office/powerpoint/2010/main" val="90397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C453D-3399-4C98-D9C7-93CEDD157136}"/>
            </a:ext>
          </a:extLst>
        </p:cNvPr>
        <p:cNvGrpSpPr/>
        <p:nvPr/>
      </p:nvGrpSpPr>
      <p:grpSpPr>
        <a:xfrm>
          <a:off x="0" y="0"/>
          <a:ext cx="0" cy="0"/>
          <a:chOff x="0" y="0"/>
          <a:chExt cx="0" cy="0"/>
        </a:xfrm>
      </p:grpSpPr>
      <p:sp>
        <p:nvSpPr>
          <p:cNvPr id="7" name="CuadroTexto 6">
            <a:extLst>
              <a:ext uri="{FF2B5EF4-FFF2-40B4-BE49-F238E27FC236}">
                <a16:creationId xmlns:a16="http://schemas.microsoft.com/office/drawing/2014/main" id="{49982DF2-DA2B-040F-722B-F0DFDE9AA014}"/>
              </a:ext>
            </a:extLst>
          </p:cNvPr>
          <p:cNvSpPr txBox="1"/>
          <p:nvPr/>
        </p:nvSpPr>
        <p:spPr>
          <a:xfrm>
            <a:off x="785136" y="554872"/>
            <a:ext cx="8152088" cy="1337215"/>
          </a:xfrm>
          <a:prstGeom prst="rect">
            <a:avLst/>
          </a:prstGeom>
          <a:noFill/>
        </p:spPr>
        <p:txBody>
          <a:bodyPr wrap="none" rtlCol="0">
            <a:noAutofit/>
          </a:bodyPr>
          <a:lstStyle/>
          <a:p>
            <a:pPr>
              <a:spcAft>
                <a:spcPts val="800"/>
              </a:spcAft>
              <a:defRPr/>
            </a:pPr>
            <a:r>
              <a:rPr lang="es-ES" sz="3600" b="1" dirty="0">
                <a:solidFill>
                  <a:srgbClr val="07272C"/>
                </a:solidFill>
                <a:latin typeface="Verdana" panose="020B0604030504040204" pitchFamily="34" charset="0"/>
                <a:ea typeface="Verdana" panose="020B0604030504040204" pitchFamily="34" charset="0"/>
                <a:cs typeface="Verdana" panose="020B0604030504040204" pitchFamily="34" charset="0"/>
              </a:rPr>
              <a:t>Más oportunidades para</a:t>
            </a:r>
            <a:br>
              <a:rPr lang="es-ES" sz="3600" b="1" dirty="0">
                <a:solidFill>
                  <a:srgbClr val="07272C"/>
                </a:solidFill>
                <a:latin typeface="Verdana" panose="020B0604030504040204" pitchFamily="34" charset="0"/>
                <a:ea typeface="Verdana" panose="020B0604030504040204" pitchFamily="34" charset="0"/>
                <a:cs typeface="Verdana" panose="020B0604030504040204" pitchFamily="34" charset="0"/>
              </a:rPr>
            </a:br>
            <a:r>
              <a:rPr lang="es-ES" sz="3600" b="1" dirty="0">
                <a:solidFill>
                  <a:srgbClr val="07272C"/>
                </a:solidFill>
                <a:latin typeface="Verdana" panose="020B0604030504040204" pitchFamily="34" charset="0"/>
                <a:ea typeface="Verdana" panose="020B0604030504040204" pitchFamily="34" charset="0"/>
                <a:cs typeface="Verdana" panose="020B0604030504040204" pitchFamily="34" charset="0"/>
              </a:rPr>
              <a:t>las MiPymes</a:t>
            </a:r>
            <a:endParaRPr lang="es-CL" sz="3600" b="1" dirty="0">
              <a:solidFill>
                <a:srgbClr val="07272C"/>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uadroTexto 2">
            <a:extLst>
              <a:ext uri="{FF2B5EF4-FFF2-40B4-BE49-F238E27FC236}">
                <a16:creationId xmlns:a16="http://schemas.microsoft.com/office/drawing/2014/main" id="{08214D70-877B-6F4E-09A6-73BB205BC2CB}"/>
              </a:ext>
            </a:extLst>
          </p:cNvPr>
          <p:cNvSpPr txBox="1"/>
          <p:nvPr/>
        </p:nvSpPr>
        <p:spPr>
          <a:xfrm>
            <a:off x="785136" y="2553936"/>
            <a:ext cx="7814854" cy="2862322"/>
          </a:xfrm>
          <a:prstGeom prst="rect">
            <a:avLst/>
          </a:prstGeom>
          <a:noFill/>
        </p:spPr>
        <p:txBody>
          <a:bodyPr wrap="square">
            <a:spAutoFit/>
          </a:bodyPr>
          <a:lstStyle/>
          <a:p>
            <a:pPr algn="just"/>
            <a:r>
              <a:rPr lang="es-CL" sz="2000" dirty="0">
                <a:latin typeface="Verdana" panose="020B0604030504040204" pitchFamily="34" charset="0"/>
                <a:ea typeface="Verdana" panose="020B0604030504040204" pitchFamily="34" charset="0"/>
              </a:rPr>
              <a:t>Transforma un principio transversal en una herramienta eficaz para promover la autonomía económica de las mujeres y reducir brechas estructurales en el acceso al mercado.</a:t>
            </a:r>
          </a:p>
          <a:p>
            <a:pPr algn="just"/>
            <a:endParaRPr lang="es-CL" sz="2000" dirty="0">
              <a:latin typeface="Verdana" panose="020B0604030504040204" pitchFamily="34" charset="0"/>
              <a:ea typeface="Verdana" panose="020B0604030504040204" pitchFamily="34" charset="0"/>
            </a:endParaRPr>
          </a:p>
          <a:p>
            <a:pPr algn="just"/>
            <a:r>
              <a:rPr lang="es-CL" sz="2000" dirty="0">
                <a:latin typeface="Verdana" panose="020B0604030504040204" pitchFamily="34" charset="0"/>
                <a:ea typeface="Verdana" panose="020B0604030504040204" pitchFamily="34" charset="0"/>
              </a:rPr>
              <a:t>Amplía las posibilidades de participación de empresas lideradas por mujeres o aquellas que colaboren con la contratación bajo la perspectiva de paridad de género y de conciliación familia. </a:t>
            </a:r>
          </a:p>
        </p:txBody>
      </p:sp>
      <p:pic>
        <p:nvPicPr>
          <p:cNvPr id="4" name="Imagen 3" descr="Icono&#10;&#10;El contenido generado por IA puede ser incorrecto.">
            <a:extLst>
              <a:ext uri="{FF2B5EF4-FFF2-40B4-BE49-F238E27FC236}">
                <a16:creationId xmlns:a16="http://schemas.microsoft.com/office/drawing/2014/main" id="{FA19F347-DE59-A773-ADA7-EE81D36F0113}"/>
              </a:ext>
            </a:extLst>
          </p:cNvPr>
          <p:cNvPicPr>
            <a:picLocks noChangeAspect="1"/>
          </p:cNvPicPr>
          <p:nvPr/>
        </p:nvPicPr>
        <p:blipFill>
          <a:blip r:embed="rId2"/>
          <a:stretch>
            <a:fillRect/>
          </a:stretch>
        </p:blipFill>
        <p:spPr>
          <a:xfrm>
            <a:off x="8937224" y="2171220"/>
            <a:ext cx="3071574" cy="3071574"/>
          </a:xfrm>
          <a:prstGeom prst="rect">
            <a:avLst/>
          </a:prstGeom>
        </p:spPr>
      </p:pic>
    </p:spTree>
    <p:extLst>
      <p:ext uri="{BB962C8B-B14F-4D97-AF65-F5344CB8AC3E}">
        <p14:creationId xmlns:p14="http://schemas.microsoft.com/office/powerpoint/2010/main" val="300607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C161C-8A58-372F-79BE-DB0C5C5F183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C93822B-8ACE-4398-7B1E-7172C01825DF}"/>
              </a:ext>
            </a:extLst>
          </p:cNvPr>
          <p:cNvSpPr>
            <a:spLocks noGrp="1"/>
          </p:cNvSpPr>
          <p:nvPr>
            <p:ph type="title"/>
          </p:nvPr>
        </p:nvSpPr>
        <p:spPr>
          <a:xfrm>
            <a:off x="512371" y="2256397"/>
            <a:ext cx="10113187" cy="2111049"/>
          </a:xfrm>
        </p:spPr>
        <p:txBody>
          <a:bodyPr/>
          <a:lstStyle/>
          <a:p>
            <a:r>
              <a:rPr lang="es-CL" dirty="0"/>
              <a:t>¿Qué debe cumplir una empresa para obtener el Sello Empresa Mujer?</a:t>
            </a:r>
          </a:p>
        </p:txBody>
      </p:sp>
      <p:sp>
        <p:nvSpPr>
          <p:cNvPr id="3" name="Marcador de texto 2">
            <a:extLst>
              <a:ext uri="{FF2B5EF4-FFF2-40B4-BE49-F238E27FC236}">
                <a16:creationId xmlns:a16="http://schemas.microsoft.com/office/drawing/2014/main" id="{8DD5CCB9-E7A6-F137-8B86-D74906F4C42D}"/>
              </a:ext>
            </a:extLst>
          </p:cNvPr>
          <p:cNvSpPr>
            <a:spLocks noGrp="1"/>
          </p:cNvSpPr>
          <p:nvPr>
            <p:ph type="body" idx="1"/>
          </p:nvPr>
        </p:nvSpPr>
        <p:spPr>
          <a:xfrm>
            <a:off x="1174747" y="3923036"/>
            <a:ext cx="8435717" cy="444410"/>
          </a:xfrm>
        </p:spPr>
        <p:txBody>
          <a:bodyPr/>
          <a:lstStyle/>
          <a:p>
            <a:r>
              <a:rPr lang="es-ES" dirty="0"/>
              <a:t> </a:t>
            </a:r>
            <a:endParaRPr lang="es-CL" dirty="0"/>
          </a:p>
        </p:txBody>
      </p:sp>
    </p:spTree>
    <p:extLst>
      <p:ext uri="{BB962C8B-B14F-4D97-AF65-F5344CB8AC3E}">
        <p14:creationId xmlns:p14="http://schemas.microsoft.com/office/powerpoint/2010/main" val="43127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098DF-FE8F-D8C1-44F6-097B8F7A8294}"/>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7608F0E2-04BC-C20E-DD9D-A91E7AA46DE7}"/>
              </a:ext>
            </a:extLst>
          </p:cNvPr>
          <p:cNvPicPr>
            <a:picLocks noChangeAspect="1"/>
          </p:cNvPicPr>
          <p:nvPr/>
        </p:nvPicPr>
        <p:blipFill>
          <a:blip r:embed="rId2"/>
          <a:stretch>
            <a:fillRect/>
          </a:stretch>
        </p:blipFill>
        <p:spPr>
          <a:xfrm>
            <a:off x="300200" y="1588460"/>
            <a:ext cx="11231542" cy="4610743"/>
          </a:xfrm>
          <a:prstGeom prst="rect">
            <a:avLst/>
          </a:prstGeom>
        </p:spPr>
      </p:pic>
      <p:pic>
        <p:nvPicPr>
          <p:cNvPr id="2" name="Imagen 1">
            <a:extLst>
              <a:ext uri="{FF2B5EF4-FFF2-40B4-BE49-F238E27FC236}">
                <a16:creationId xmlns:a16="http://schemas.microsoft.com/office/drawing/2014/main" id="{08D02F61-1E23-F8A6-64DD-661FFD814D19}"/>
              </a:ext>
            </a:extLst>
          </p:cNvPr>
          <p:cNvPicPr>
            <a:picLocks noChangeAspect="1"/>
          </p:cNvPicPr>
          <p:nvPr/>
        </p:nvPicPr>
        <p:blipFill>
          <a:blip r:embed="rId3"/>
          <a:stretch>
            <a:fillRect/>
          </a:stretch>
        </p:blipFill>
        <p:spPr>
          <a:xfrm>
            <a:off x="764430" y="4484141"/>
            <a:ext cx="1541521" cy="1894102"/>
          </a:xfrm>
          <a:prstGeom prst="rect">
            <a:avLst/>
          </a:prstGeom>
        </p:spPr>
      </p:pic>
      <p:sp>
        <p:nvSpPr>
          <p:cNvPr id="8" name="Título 1">
            <a:extLst>
              <a:ext uri="{FF2B5EF4-FFF2-40B4-BE49-F238E27FC236}">
                <a16:creationId xmlns:a16="http://schemas.microsoft.com/office/drawing/2014/main" id="{B63F0963-12B3-0D64-69C4-6820C77E5D47}"/>
              </a:ext>
            </a:extLst>
          </p:cNvPr>
          <p:cNvSpPr txBox="1">
            <a:spLocks/>
          </p:cNvSpPr>
          <p:nvPr/>
        </p:nvSpPr>
        <p:spPr>
          <a:xfrm>
            <a:off x="660258" y="190817"/>
            <a:ext cx="10113187" cy="139764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8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CL" sz="32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¿Qué debe cumplir una empresa para obtener el Sello Empresa Mujer</a:t>
            </a:r>
            <a:r>
              <a:rPr lang="es-CL" sz="3200" dirty="0">
                <a:solidFill>
                  <a:schemeClr val="tx1"/>
                </a:solidFill>
              </a:rPr>
              <a:t>?</a:t>
            </a:r>
            <a:endParaRPr kumimoji="0" lang="es-CL" sz="32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8357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0BE61-0393-C985-95D8-F2A538DC3D5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955677E-6986-F245-7E53-174255D01BDE}"/>
              </a:ext>
            </a:extLst>
          </p:cNvPr>
          <p:cNvSpPr>
            <a:spLocks noGrp="1"/>
          </p:cNvSpPr>
          <p:nvPr>
            <p:ph type="title"/>
          </p:nvPr>
        </p:nvSpPr>
        <p:spPr>
          <a:xfrm>
            <a:off x="442923" y="2867511"/>
            <a:ext cx="10113187" cy="2111049"/>
          </a:xfrm>
        </p:spPr>
        <p:txBody>
          <a:bodyPr/>
          <a:lstStyle/>
          <a:p>
            <a:r>
              <a:rPr lang="es-CL" dirty="0"/>
              <a:t>¿Cómo aplicar la Perspectiva de Género?</a:t>
            </a:r>
          </a:p>
        </p:txBody>
      </p:sp>
      <p:sp>
        <p:nvSpPr>
          <p:cNvPr id="3" name="Marcador de texto 2">
            <a:extLst>
              <a:ext uri="{FF2B5EF4-FFF2-40B4-BE49-F238E27FC236}">
                <a16:creationId xmlns:a16="http://schemas.microsoft.com/office/drawing/2014/main" id="{8603F8E3-9954-69BE-ADB4-571DD511D348}"/>
              </a:ext>
            </a:extLst>
          </p:cNvPr>
          <p:cNvSpPr>
            <a:spLocks noGrp="1"/>
          </p:cNvSpPr>
          <p:nvPr>
            <p:ph type="body" idx="1"/>
          </p:nvPr>
        </p:nvSpPr>
        <p:spPr>
          <a:xfrm>
            <a:off x="1174747" y="3923036"/>
            <a:ext cx="8435717" cy="444410"/>
          </a:xfrm>
        </p:spPr>
        <p:txBody>
          <a:bodyPr/>
          <a:lstStyle/>
          <a:p>
            <a:r>
              <a:rPr lang="es-ES" dirty="0"/>
              <a:t> </a:t>
            </a:r>
            <a:endParaRPr lang="es-CL" dirty="0"/>
          </a:p>
        </p:txBody>
      </p:sp>
    </p:spTree>
    <p:extLst>
      <p:ext uri="{BB962C8B-B14F-4D97-AF65-F5344CB8AC3E}">
        <p14:creationId xmlns:p14="http://schemas.microsoft.com/office/powerpoint/2010/main" val="195659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80419-033E-1A0E-7A06-3C49DEB11AF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F1D5DDB-16A8-C67D-489F-77ADD1A74D98}"/>
              </a:ext>
            </a:extLst>
          </p:cNvPr>
          <p:cNvSpPr txBox="1">
            <a:spLocks/>
          </p:cNvSpPr>
          <p:nvPr/>
        </p:nvSpPr>
        <p:spPr>
          <a:xfrm>
            <a:off x="773489" y="635542"/>
            <a:ext cx="9264100" cy="5765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Verdana" charset="0"/>
                <a:ea typeface="Verdana" charset="0"/>
                <a:cs typeface="Verdan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3600" b="1" i="0" u="none" strike="noStrike" kern="1200" cap="none" spc="0" normalizeH="0" baseline="0" noProof="0" dirty="0">
                <a:ln>
                  <a:noFill/>
                </a:ln>
                <a:solidFill>
                  <a:srgbClr val="323C4B"/>
                </a:solidFill>
                <a:effectLst/>
                <a:uLnTx/>
                <a:uFillTx/>
                <a:latin typeface="Verdana" charset="0"/>
                <a:ea typeface="Verdana" charset="0"/>
              </a:rPr>
              <a:t>Aplicando criterios de evaluación inclusivos</a:t>
            </a:r>
            <a:endParaRPr kumimoji="0" lang="es-CL" sz="3600" b="1" i="0" u="none" strike="noStrike" kern="1200" cap="none" spc="0" normalizeH="0" baseline="0" noProof="0" dirty="0">
              <a:ln>
                <a:noFill/>
              </a:ln>
              <a:solidFill>
                <a:srgbClr val="323C4B"/>
              </a:solidFill>
              <a:effectLst/>
              <a:uLnTx/>
              <a:uFillTx/>
              <a:latin typeface="Verdana" charset="0"/>
              <a:ea typeface="Verdana" charset="0"/>
            </a:endParaRPr>
          </a:p>
        </p:txBody>
      </p:sp>
      <p:sp>
        <p:nvSpPr>
          <p:cNvPr id="4" name="CuadroTexto 3">
            <a:extLst>
              <a:ext uri="{FF2B5EF4-FFF2-40B4-BE49-F238E27FC236}">
                <a16:creationId xmlns:a16="http://schemas.microsoft.com/office/drawing/2014/main" id="{4226D301-B1F7-832D-150D-C7230794CC20}"/>
              </a:ext>
            </a:extLst>
          </p:cNvPr>
          <p:cNvSpPr txBox="1"/>
          <p:nvPr/>
        </p:nvSpPr>
        <p:spPr>
          <a:xfrm>
            <a:off x="773489" y="1419986"/>
            <a:ext cx="5877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323C4B"/>
                </a:solidFill>
                <a:effectLst/>
                <a:uLnTx/>
                <a:uFillTx/>
                <a:latin typeface="Verdana" panose="020B0604030504040204" pitchFamily="34" charset="0"/>
                <a:ea typeface="Verdana" panose="020B0604030504040204" pitchFamily="34" charset="0"/>
                <a:cs typeface="+mn-cs"/>
              </a:rPr>
              <a:t>Más participación de proveedores en el Mercado Público</a:t>
            </a:r>
            <a:endParaRPr kumimoji="0" lang="es-CL" sz="1400" b="0" i="0" u="none" strike="noStrike" kern="1200" cap="none" spc="0" normalizeH="0" baseline="0" noProof="0" dirty="0">
              <a:ln>
                <a:noFill/>
              </a:ln>
              <a:solidFill>
                <a:srgbClr val="323C4B"/>
              </a:solidFill>
              <a:effectLst/>
              <a:uLnTx/>
              <a:uFillTx/>
              <a:latin typeface="Verdana" panose="020B0604030504040204" pitchFamily="34" charset="0"/>
              <a:ea typeface="Verdana" panose="020B0604030504040204" pitchFamily="34" charset="0"/>
              <a:cs typeface="+mn-cs"/>
            </a:endParaRPr>
          </a:p>
        </p:txBody>
      </p:sp>
      <p:graphicFrame>
        <p:nvGraphicFramePr>
          <p:cNvPr id="5" name="Diagrama 7">
            <a:extLst>
              <a:ext uri="{FF2B5EF4-FFF2-40B4-BE49-F238E27FC236}">
                <a16:creationId xmlns:a16="http://schemas.microsoft.com/office/drawing/2014/main" id="{9FD38651-ACF8-DF9E-F80A-0CBE95D426A6}"/>
              </a:ext>
            </a:extLst>
          </p:cNvPr>
          <p:cNvGraphicFramePr/>
          <p:nvPr/>
        </p:nvGraphicFramePr>
        <p:xfrm>
          <a:off x="1076709" y="2282603"/>
          <a:ext cx="3995984" cy="4213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8">
            <a:extLst>
              <a:ext uri="{FF2B5EF4-FFF2-40B4-BE49-F238E27FC236}">
                <a16:creationId xmlns:a16="http://schemas.microsoft.com/office/drawing/2014/main" id="{39D7B0BF-34AA-9C68-03DA-06BEF9A98437}"/>
              </a:ext>
            </a:extLst>
          </p:cNvPr>
          <p:cNvGraphicFramePr/>
          <p:nvPr/>
        </p:nvGraphicFramePr>
        <p:xfrm>
          <a:off x="5793901" y="2124734"/>
          <a:ext cx="4308031" cy="40925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7" name="Conector recto 6">
            <a:extLst>
              <a:ext uri="{FF2B5EF4-FFF2-40B4-BE49-F238E27FC236}">
                <a16:creationId xmlns:a16="http://schemas.microsoft.com/office/drawing/2014/main" id="{5B88EEEE-44D0-777D-705E-EF9923A08298}"/>
              </a:ext>
            </a:extLst>
          </p:cNvPr>
          <p:cNvCxnSpPr>
            <a:cxnSpLocks/>
          </p:cNvCxnSpPr>
          <p:nvPr/>
        </p:nvCxnSpPr>
        <p:spPr>
          <a:xfrm>
            <a:off x="4818715" y="6217300"/>
            <a:ext cx="2005044" cy="0"/>
          </a:xfrm>
          <a:prstGeom prst="line">
            <a:avLst/>
          </a:prstGeom>
          <a:noFill/>
          <a:ln w="6350" cap="flat" cmpd="sng" algn="ctr">
            <a:solidFill>
              <a:srgbClr val="41ACE2"/>
            </a:solidFill>
            <a:prstDash val="solid"/>
            <a:miter lim="800000"/>
          </a:ln>
          <a:effectLst/>
        </p:spPr>
      </p:cxnSp>
      <p:cxnSp>
        <p:nvCxnSpPr>
          <p:cNvPr id="8" name="Conector recto 7">
            <a:extLst>
              <a:ext uri="{FF2B5EF4-FFF2-40B4-BE49-F238E27FC236}">
                <a16:creationId xmlns:a16="http://schemas.microsoft.com/office/drawing/2014/main" id="{DE1344A3-8689-47FB-1472-85B4365BA10B}"/>
              </a:ext>
            </a:extLst>
          </p:cNvPr>
          <p:cNvCxnSpPr>
            <a:cxnSpLocks/>
          </p:cNvCxnSpPr>
          <p:nvPr/>
        </p:nvCxnSpPr>
        <p:spPr>
          <a:xfrm flipV="1">
            <a:off x="6823759" y="5638800"/>
            <a:ext cx="0" cy="578500"/>
          </a:xfrm>
          <a:prstGeom prst="line">
            <a:avLst/>
          </a:prstGeom>
          <a:noFill/>
          <a:ln w="6350" cap="flat" cmpd="sng" algn="ctr">
            <a:solidFill>
              <a:srgbClr val="41ACE2"/>
            </a:solidFill>
            <a:prstDash val="solid"/>
            <a:miter lim="800000"/>
          </a:ln>
          <a:effectLst/>
        </p:spPr>
      </p:cxnSp>
    </p:spTree>
    <p:extLst>
      <p:ext uri="{BB962C8B-B14F-4D97-AF65-F5344CB8AC3E}">
        <p14:creationId xmlns:p14="http://schemas.microsoft.com/office/powerpoint/2010/main" val="209551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2096C-885E-14CA-DE62-52A89FCC177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B05C55F-78EA-0B68-1AA0-BC0DF00ABF55}"/>
              </a:ext>
            </a:extLst>
          </p:cNvPr>
          <p:cNvSpPr/>
          <p:nvPr/>
        </p:nvSpPr>
        <p:spPr>
          <a:xfrm>
            <a:off x="9280181" y="3553025"/>
            <a:ext cx="2517809" cy="1621144"/>
          </a:xfrm>
          <a:prstGeom prst="rect">
            <a:avLst/>
          </a:prstGeom>
          <a:solidFill>
            <a:srgbClr val="D2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a:ln>
                <a:noFill/>
              </a:ln>
              <a:solidFill>
                <a:srgbClr val="27566B"/>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2F482A29-BF77-D984-2445-126B75A587F0}"/>
              </a:ext>
            </a:extLst>
          </p:cNvPr>
          <p:cNvSpPr/>
          <p:nvPr/>
        </p:nvSpPr>
        <p:spPr>
          <a:xfrm>
            <a:off x="6388298" y="3553025"/>
            <a:ext cx="2517809" cy="1621144"/>
          </a:xfrm>
          <a:prstGeom prst="rect">
            <a:avLst/>
          </a:prstGeom>
          <a:solidFill>
            <a:srgbClr val="D2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a:ln>
                <a:noFill/>
              </a:ln>
              <a:solidFill>
                <a:srgbClr val="27566B"/>
              </a:solidFill>
              <a:effectLst/>
              <a:uLnTx/>
              <a:uFillTx/>
              <a:latin typeface="Calibri" panose="020F0502020204030204"/>
              <a:ea typeface="+mn-ea"/>
              <a:cs typeface="+mn-cs"/>
            </a:endParaRPr>
          </a:p>
        </p:txBody>
      </p:sp>
      <p:sp>
        <p:nvSpPr>
          <p:cNvPr id="4" name="Rectángulo 3">
            <a:extLst>
              <a:ext uri="{FF2B5EF4-FFF2-40B4-BE49-F238E27FC236}">
                <a16:creationId xmlns:a16="http://schemas.microsoft.com/office/drawing/2014/main" id="{090604A9-631B-CCC6-E766-19EB1AB18F7F}"/>
              </a:ext>
            </a:extLst>
          </p:cNvPr>
          <p:cNvSpPr/>
          <p:nvPr/>
        </p:nvSpPr>
        <p:spPr>
          <a:xfrm>
            <a:off x="3451810" y="3553025"/>
            <a:ext cx="2517809" cy="1621144"/>
          </a:xfrm>
          <a:prstGeom prst="rect">
            <a:avLst/>
          </a:prstGeom>
          <a:solidFill>
            <a:srgbClr val="D2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a:ln>
                <a:noFill/>
              </a:ln>
              <a:solidFill>
                <a:srgbClr val="27566B"/>
              </a:solidFill>
              <a:effectLst/>
              <a:uLnTx/>
              <a:uFillTx/>
              <a:latin typeface="Calibri" panose="020F0502020204030204"/>
              <a:ea typeface="+mn-ea"/>
              <a:cs typeface="+mn-cs"/>
            </a:endParaRPr>
          </a:p>
        </p:txBody>
      </p:sp>
      <p:sp>
        <p:nvSpPr>
          <p:cNvPr id="5" name="Rectángulo redondeado 29">
            <a:extLst>
              <a:ext uri="{FF2B5EF4-FFF2-40B4-BE49-F238E27FC236}">
                <a16:creationId xmlns:a16="http://schemas.microsoft.com/office/drawing/2014/main" id="{54CB1D84-F988-4F57-391C-26461DF6351E}"/>
              </a:ext>
            </a:extLst>
          </p:cNvPr>
          <p:cNvSpPr/>
          <p:nvPr/>
        </p:nvSpPr>
        <p:spPr>
          <a:xfrm>
            <a:off x="3456878" y="3139137"/>
            <a:ext cx="2512742" cy="515887"/>
          </a:xfrm>
          <a:prstGeom prst="roundRect">
            <a:avLst>
              <a:gd name="adj" fmla="val 13305"/>
            </a:avLst>
          </a:prstGeom>
          <a:solidFill>
            <a:srgbClr val="27566B"/>
          </a:solidFill>
          <a:ln w="12700" cap="flat" cmpd="sng" algn="ctr">
            <a:solidFill>
              <a:srgbClr val="00206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a:ln>
                <a:noFill/>
              </a:ln>
              <a:solidFill>
                <a:srgbClr val="27566B"/>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46ACA70D-6322-C8EF-6555-4071076C73DB}"/>
              </a:ext>
            </a:extLst>
          </p:cNvPr>
          <p:cNvSpPr txBox="1"/>
          <p:nvPr/>
        </p:nvSpPr>
        <p:spPr>
          <a:xfrm>
            <a:off x="656255" y="431737"/>
            <a:ext cx="6582049" cy="1126857"/>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Licitación Pública</a:t>
            </a:r>
            <a:endParaRPr kumimoji="0" lang="es-C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F733DB23-3EE0-2403-7D4F-111F4EBF2225}"/>
              </a:ext>
            </a:extLst>
          </p:cNvPr>
          <p:cNvSpPr txBox="1"/>
          <p:nvPr/>
        </p:nvSpPr>
        <p:spPr>
          <a:xfrm>
            <a:off x="669357" y="2941558"/>
            <a:ext cx="2635659" cy="205363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s-CL" sz="1400" b="1" i="0" u="none" strike="noStrike" kern="100" cap="none" spc="0" normalizeH="0" baseline="0" noProof="0" dirty="0">
                <a:ln>
                  <a:noFill/>
                </a:ln>
                <a:solidFill>
                  <a:srgbClr val="07272C"/>
                </a:solidFill>
                <a:effectLst/>
                <a:uLnTx/>
                <a:uFillTx/>
                <a:latin typeface="Verdana"/>
                <a:ea typeface="Verdana"/>
                <a:cs typeface="Verdana" panose="020B0604030504040204" pitchFamily="34" charset="0"/>
              </a:rPr>
              <a:t>Las encargadas y encargados de las adquisiciones </a:t>
            </a:r>
            <a:r>
              <a:rPr kumimoji="0" lang="es-CL" sz="1400" b="0" i="0" u="none" strike="noStrike" kern="100" cap="none" spc="0" normalizeH="0" baseline="0" noProof="0" dirty="0">
                <a:ln>
                  <a:noFill/>
                </a:ln>
                <a:solidFill>
                  <a:srgbClr val="07272C"/>
                </a:solidFill>
                <a:effectLst/>
                <a:uLnTx/>
                <a:uFillTx/>
                <a:latin typeface="Verdana"/>
                <a:ea typeface="Verdana"/>
                <a:cs typeface="Verdana" panose="020B0604030504040204" pitchFamily="34" charset="0"/>
              </a:rPr>
              <a:t>pueden agregar estos criterios inclusivos que favorecen la participación de las mujeres </a:t>
            </a:r>
            <a:r>
              <a:rPr kumimoji="0" lang="es-CL" sz="1400" b="1" i="0" u="none" strike="noStrike" kern="100" cap="none" spc="0" normalizeH="0" baseline="0" noProof="0" dirty="0">
                <a:ln>
                  <a:noFill/>
                </a:ln>
                <a:solidFill>
                  <a:srgbClr val="07272C"/>
                </a:solidFill>
                <a:effectLst/>
                <a:uLnTx/>
                <a:uFillTx/>
                <a:latin typeface="Verdana"/>
                <a:ea typeface="Verdana"/>
                <a:cs typeface="Verdana" panose="020B0604030504040204" pitchFamily="34" charset="0"/>
              </a:rPr>
              <a:t>en las Bases de Licitación</a:t>
            </a:r>
            <a:r>
              <a:rPr kumimoji="0" lang="es-CL" sz="1400" b="0" i="0" u="none" strike="noStrike" kern="100" cap="none" spc="0" normalizeH="0" baseline="0" noProof="0" dirty="0">
                <a:ln>
                  <a:noFill/>
                </a:ln>
                <a:solidFill>
                  <a:srgbClr val="07272C"/>
                </a:solidFill>
                <a:effectLst/>
                <a:uLnTx/>
                <a:uFillTx/>
                <a:latin typeface="Verdana"/>
                <a:ea typeface="Verdana"/>
                <a:cs typeface="Verdana" panose="020B0604030504040204" pitchFamily="34" charset="0"/>
              </a:rPr>
              <a:t>:</a:t>
            </a:r>
            <a:endParaRPr kumimoji="0" lang="es-CL" sz="1400" b="0" i="0" u="none" strike="noStrike" kern="1200" cap="none" spc="0" normalizeH="0" baseline="0" noProof="0" dirty="0">
              <a:ln>
                <a:noFill/>
              </a:ln>
              <a:solidFill>
                <a:srgbClr val="07272C"/>
              </a:solidFill>
              <a:effectLst/>
              <a:uLnTx/>
              <a:uFillTx/>
              <a:latin typeface="Verdana"/>
              <a:ea typeface="Verdana"/>
              <a:cs typeface="+mn-cs"/>
            </a:endParaRPr>
          </a:p>
        </p:txBody>
      </p:sp>
      <p:sp>
        <p:nvSpPr>
          <p:cNvPr id="8" name="CuadroTexto 7">
            <a:extLst>
              <a:ext uri="{FF2B5EF4-FFF2-40B4-BE49-F238E27FC236}">
                <a16:creationId xmlns:a16="http://schemas.microsoft.com/office/drawing/2014/main" id="{6C69004B-51A1-1E56-1440-8EF05780F5BB}"/>
              </a:ext>
            </a:extLst>
          </p:cNvPr>
          <p:cNvSpPr txBox="1"/>
          <p:nvPr/>
        </p:nvSpPr>
        <p:spPr>
          <a:xfrm>
            <a:off x="4422723" y="3139137"/>
            <a:ext cx="14237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E7E6E6"/>
                </a:solidFill>
                <a:effectLst/>
                <a:uLnTx/>
                <a:uFillTx/>
                <a:latin typeface="Verdana" panose="020B0604030504040204" pitchFamily="34" charset="0"/>
                <a:ea typeface="Verdana" panose="020B0604030504040204" pitchFamily="34" charset="0"/>
                <a:cs typeface="Verdana" panose="020B0604030504040204" pitchFamily="34" charset="0"/>
              </a:rPr>
              <a:t>Publicación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E7E6E6"/>
                </a:solidFill>
                <a:effectLst/>
                <a:uLnTx/>
                <a:uFillTx/>
                <a:latin typeface="Verdana" panose="020B0604030504040204" pitchFamily="34" charset="0"/>
                <a:ea typeface="Verdana" panose="020B0604030504040204" pitchFamily="34" charset="0"/>
                <a:cs typeface="Verdana" panose="020B0604030504040204" pitchFamily="34" charset="0"/>
              </a:rPr>
              <a:t>de las Bases</a:t>
            </a:r>
          </a:p>
        </p:txBody>
      </p:sp>
      <p:sp>
        <p:nvSpPr>
          <p:cNvPr id="9" name="CuadroTexto 8">
            <a:extLst>
              <a:ext uri="{FF2B5EF4-FFF2-40B4-BE49-F238E27FC236}">
                <a16:creationId xmlns:a16="http://schemas.microsoft.com/office/drawing/2014/main" id="{5D639D4B-4B7B-AB88-9280-A91EB4BB2CB3}"/>
              </a:ext>
            </a:extLst>
          </p:cNvPr>
          <p:cNvSpPr txBox="1"/>
          <p:nvPr/>
        </p:nvSpPr>
        <p:spPr>
          <a:xfrm>
            <a:off x="3451811" y="3802180"/>
            <a:ext cx="250927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0"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Establece criterios de evaluación inclusivos </a:t>
            </a:r>
            <a:r>
              <a:rPr kumimoji="0" lang="es-CL" sz="1000" b="0"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con </a:t>
            </a:r>
            <a:r>
              <a:rPr kumimoji="0" lang="es-CL" sz="1000" b="1"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perspectiva de género</a:t>
            </a:r>
            <a:r>
              <a:rPr kumimoji="0" lang="es-CL" sz="1000" b="1"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000" b="0"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0"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Incluye un </a:t>
            </a:r>
            <a:r>
              <a:rPr kumimoji="0" lang="es-CL" sz="1000" b="1"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criterio de desempate </a:t>
            </a:r>
            <a:r>
              <a:rPr kumimoji="0" lang="es-MX" sz="1000" b="1"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ante igualdad </a:t>
            </a:r>
            <a:r>
              <a:rPr kumimoji="0" lang="es-MX" sz="1000" b="0"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de puntaje final entre dos o más oferentes</a:t>
            </a:r>
            <a:r>
              <a:rPr kumimoji="0" lang="es-CL" sz="1000" b="0"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s-ES_tradnl" sz="1800" b="0" i="0" u="none" strike="noStrike" kern="1200" cap="none" spc="0" normalizeH="0" baseline="0" noProof="0" dirty="0">
              <a:ln>
                <a:noFill/>
              </a:ln>
              <a:solidFill>
                <a:srgbClr val="07272C"/>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02DEA591-F0A9-7B46-8F66-18EF3AFB77E4}"/>
              </a:ext>
            </a:extLst>
          </p:cNvPr>
          <p:cNvSpPr txBox="1"/>
          <p:nvPr/>
        </p:nvSpPr>
        <p:spPr>
          <a:xfrm>
            <a:off x="6385931" y="3802180"/>
            <a:ext cx="250927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Aplica el </a:t>
            </a:r>
            <a:r>
              <a:rPr kumimoji="0" lang="es-CL" sz="1000" b="1"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criterio con perspectiva de género.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000" b="0"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Aplica el criterio de desempate </a:t>
            </a:r>
            <a:r>
              <a:rPr kumimoji="0" lang="es-CL" sz="1000" b="0"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(oferente con Sello Empresa Mujer; </a:t>
            </a:r>
            <a:r>
              <a:rPr kumimoji="0" lang="es-CL" sz="1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oferentes con certificación en la Norma Chilena 3262 o similares).</a:t>
            </a:r>
            <a:endParaRPr kumimoji="0" lang="es-ES_tradnl" sz="1800" b="0" i="0" u="none" strike="noStrike" kern="1200" cap="none" spc="0" normalizeH="0" baseline="0" noProof="0" dirty="0">
              <a:ln>
                <a:noFill/>
              </a:ln>
              <a:solidFill>
                <a:srgbClr val="07272C"/>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F008543B-E254-6915-008B-70FD8BB74471}"/>
              </a:ext>
            </a:extLst>
          </p:cNvPr>
          <p:cNvSpPr txBox="1"/>
          <p:nvPr/>
        </p:nvSpPr>
        <p:spPr>
          <a:xfrm>
            <a:off x="9277814" y="3802180"/>
            <a:ext cx="25092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000" b="1"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Verificar que la proveedora esté acreditada en el Registro de Proveedores de Mercado Público.</a:t>
            </a:r>
          </a:p>
        </p:txBody>
      </p:sp>
      <p:sp>
        <p:nvSpPr>
          <p:cNvPr id="12" name="Rectángulo 11">
            <a:extLst>
              <a:ext uri="{FF2B5EF4-FFF2-40B4-BE49-F238E27FC236}">
                <a16:creationId xmlns:a16="http://schemas.microsoft.com/office/drawing/2014/main" id="{D888775E-F7B6-C243-B011-50662354ED13}"/>
              </a:ext>
            </a:extLst>
          </p:cNvPr>
          <p:cNvSpPr/>
          <p:nvPr/>
        </p:nvSpPr>
        <p:spPr>
          <a:xfrm>
            <a:off x="3750465" y="3077739"/>
            <a:ext cx="746471" cy="133814"/>
          </a:xfrm>
          <a:prstGeom prst="rect">
            <a:avLst/>
          </a:prstGeom>
          <a:solidFill>
            <a:srgbClr val="27566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a:ln>
                <a:noFill/>
              </a:ln>
              <a:solidFill>
                <a:srgbClr val="27566B"/>
              </a:solidFill>
              <a:effectLst/>
              <a:uLnTx/>
              <a:uFillTx/>
              <a:latin typeface="Calibri" panose="020F0502020204030204"/>
              <a:ea typeface="+mn-ea"/>
              <a:cs typeface="+mn-cs"/>
            </a:endParaRPr>
          </a:p>
        </p:txBody>
      </p:sp>
      <p:pic>
        <p:nvPicPr>
          <p:cNvPr id="13" name="Imagen 12">
            <a:extLst>
              <a:ext uri="{FF2B5EF4-FFF2-40B4-BE49-F238E27FC236}">
                <a16:creationId xmlns:a16="http://schemas.microsoft.com/office/drawing/2014/main" id="{9950F2C3-9BF1-3587-F00A-5C9E769C3B53}"/>
              </a:ext>
            </a:extLst>
          </p:cNvPr>
          <p:cNvPicPr>
            <a:picLocks noChangeAspect="1"/>
          </p:cNvPicPr>
          <p:nvPr/>
        </p:nvPicPr>
        <p:blipFill>
          <a:blip r:embed="rId2">
            <a:lum bright="70000" contrast="-70000"/>
          </a:blip>
          <a:stretch>
            <a:fillRect/>
          </a:stretch>
        </p:blipFill>
        <p:spPr>
          <a:xfrm rot="20721026">
            <a:off x="3882462" y="3125212"/>
            <a:ext cx="561947" cy="460307"/>
          </a:xfrm>
          <a:prstGeom prst="rect">
            <a:avLst/>
          </a:prstGeom>
        </p:spPr>
      </p:pic>
      <p:sp>
        <p:nvSpPr>
          <p:cNvPr id="14" name="Rectángulo redondeado 31">
            <a:extLst>
              <a:ext uri="{FF2B5EF4-FFF2-40B4-BE49-F238E27FC236}">
                <a16:creationId xmlns:a16="http://schemas.microsoft.com/office/drawing/2014/main" id="{7A23298F-37CC-AA7A-02CA-DB946054792C}"/>
              </a:ext>
            </a:extLst>
          </p:cNvPr>
          <p:cNvSpPr/>
          <p:nvPr/>
        </p:nvSpPr>
        <p:spPr>
          <a:xfrm>
            <a:off x="6385931" y="3139137"/>
            <a:ext cx="2512742" cy="515887"/>
          </a:xfrm>
          <a:prstGeom prst="roundRect">
            <a:avLst>
              <a:gd name="adj" fmla="val 13305"/>
            </a:avLst>
          </a:prstGeom>
          <a:solidFill>
            <a:srgbClr val="27566B"/>
          </a:solidFill>
          <a:ln w="12700" cap="flat" cmpd="sng" algn="ctr">
            <a:solidFill>
              <a:srgbClr val="00206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a:ln>
                <a:noFill/>
              </a:ln>
              <a:solidFill>
                <a:srgbClr val="27566B"/>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AC8472AD-87D7-FD28-931A-8FFCB6F45B8D}"/>
              </a:ext>
            </a:extLst>
          </p:cNvPr>
          <p:cNvSpPr txBox="1"/>
          <p:nvPr/>
        </p:nvSpPr>
        <p:spPr>
          <a:xfrm>
            <a:off x="7351776" y="3139137"/>
            <a:ext cx="13340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E7E6E6"/>
                </a:solidFill>
                <a:effectLst/>
                <a:uLnTx/>
                <a:uFillTx/>
                <a:latin typeface="Verdana" panose="020B0604030504040204" pitchFamily="34" charset="0"/>
                <a:ea typeface="Verdana" panose="020B0604030504040204" pitchFamily="34" charset="0"/>
                <a:cs typeface="Verdana" panose="020B0604030504040204" pitchFamily="34" charset="0"/>
              </a:rPr>
              <a:t>Evaluación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E7E6E6"/>
                </a:solidFill>
                <a:effectLst/>
                <a:uLnTx/>
                <a:uFillTx/>
                <a:latin typeface="Verdana" panose="020B0604030504040204" pitchFamily="34" charset="0"/>
                <a:ea typeface="Verdana" panose="020B0604030504040204" pitchFamily="34" charset="0"/>
                <a:cs typeface="Verdana" panose="020B0604030504040204" pitchFamily="34" charset="0"/>
              </a:rPr>
              <a:t>y selección</a:t>
            </a:r>
          </a:p>
        </p:txBody>
      </p:sp>
      <p:sp>
        <p:nvSpPr>
          <p:cNvPr id="16" name="Rectángulo 15">
            <a:extLst>
              <a:ext uri="{FF2B5EF4-FFF2-40B4-BE49-F238E27FC236}">
                <a16:creationId xmlns:a16="http://schemas.microsoft.com/office/drawing/2014/main" id="{60538C48-7FF8-A45A-E16F-6BB663E45DBA}"/>
              </a:ext>
            </a:extLst>
          </p:cNvPr>
          <p:cNvSpPr/>
          <p:nvPr/>
        </p:nvSpPr>
        <p:spPr>
          <a:xfrm>
            <a:off x="6679518" y="3077739"/>
            <a:ext cx="746471" cy="133814"/>
          </a:xfrm>
          <a:prstGeom prst="rect">
            <a:avLst/>
          </a:prstGeom>
          <a:solidFill>
            <a:srgbClr val="27566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a:ln>
                <a:noFill/>
              </a:ln>
              <a:solidFill>
                <a:srgbClr val="27566B"/>
              </a:solidFill>
              <a:effectLst/>
              <a:uLnTx/>
              <a:uFillTx/>
              <a:latin typeface="Calibri" panose="020F0502020204030204"/>
              <a:ea typeface="+mn-ea"/>
              <a:cs typeface="+mn-cs"/>
            </a:endParaRPr>
          </a:p>
        </p:txBody>
      </p:sp>
      <p:pic>
        <p:nvPicPr>
          <p:cNvPr id="17" name="Imagen 16">
            <a:extLst>
              <a:ext uri="{FF2B5EF4-FFF2-40B4-BE49-F238E27FC236}">
                <a16:creationId xmlns:a16="http://schemas.microsoft.com/office/drawing/2014/main" id="{049E5E03-FA97-C3C2-D46C-56A880B6EC80}"/>
              </a:ext>
            </a:extLst>
          </p:cNvPr>
          <p:cNvPicPr>
            <a:picLocks noChangeAspect="1"/>
          </p:cNvPicPr>
          <p:nvPr/>
        </p:nvPicPr>
        <p:blipFill>
          <a:blip r:embed="rId3">
            <a:lum bright="70000" contrast="-70000"/>
          </a:blip>
          <a:stretch>
            <a:fillRect/>
          </a:stretch>
        </p:blipFill>
        <p:spPr>
          <a:xfrm>
            <a:off x="6855500" y="3069016"/>
            <a:ext cx="382804" cy="523221"/>
          </a:xfrm>
          <a:prstGeom prst="rect">
            <a:avLst/>
          </a:prstGeom>
        </p:spPr>
      </p:pic>
      <p:sp>
        <p:nvSpPr>
          <p:cNvPr id="18" name="Rectángulo redondeado 35">
            <a:extLst>
              <a:ext uri="{FF2B5EF4-FFF2-40B4-BE49-F238E27FC236}">
                <a16:creationId xmlns:a16="http://schemas.microsoft.com/office/drawing/2014/main" id="{BE37E40A-E134-A780-C006-0A21D8CF5D91}"/>
              </a:ext>
            </a:extLst>
          </p:cNvPr>
          <p:cNvSpPr/>
          <p:nvPr/>
        </p:nvSpPr>
        <p:spPr>
          <a:xfrm>
            <a:off x="9277814" y="3139137"/>
            <a:ext cx="2512742" cy="515887"/>
          </a:xfrm>
          <a:prstGeom prst="roundRect">
            <a:avLst>
              <a:gd name="adj" fmla="val 13305"/>
            </a:avLst>
          </a:prstGeom>
          <a:solidFill>
            <a:srgbClr val="27566B"/>
          </a:solidFill>
          <a:ln w="12700" cap="flat" cmpd="sng" algn="ctr">
            <a:solidFill>
              <a:srgbClr val="00206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a:ln>
                <a:noFill/>
              </a:ln>
              <a:solidFill>
                <a:srgbClr val="27566B"/>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956B1669-4880-5D71-56A4-552243301CCF}"/>
              </a:ext>
            </a:extLst>
          </p:cNvPr>
          <p:cNvSpPr txBox="1"/>
          <p:nvPr/>
        </p:nvSpPr>
        <p:spPr>
          <a:xfrm>
            <a:off x="10243659" y="3139137"/>
            <a:ext cx="14959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E7E6E6"/>
                </a:solidFill>
                <a:effectLst/>
                <a:uLnTx/>
                <a:uFillTx/>
                <a:latin typeface="Verdana" panose="020B0604030504040204" pitchFamily="34" charset="0"/>
                <a:ea typeface="Verdana" panose="020B0604030504040204" pitchFamily="34" charset="0"/>
                <a:cs typeface="+mn-cs"/>
              </a:rPr>
              <a:t>F</a:t>
            </a:r>
            <a:r>
              <a:rPr kumimoji="0" lang="es-CL" sz="1400" b="1" i="0" u="none" strike="noStrike" kern="1200" cap="none" spc="0" normalizeH="0" baseline="0" noProof="0" dirty="0">
                <a:ln>
                  <a:noFill/>
                </a:ln>
                <a:solidFill>
                  <a:srgbClr val="E7E6E6"/>
                </a:solidFill>
                <a:effectLst/>
                <a:uLnTx/>
                <a:uFillTx/>
                <a:latin typeface="Verdana" panose="020B0604030504040204" pitchFamily="34" charset="0"/>
                <a:ea typeface="Verdana" panose="020B0604030504040204" pitchFamily="34" charset="0"/>
                <a:cs typeface="Verdana" panose="020B0604030504040204" pitchFamily="34" charset="0"/>
              </a:rPr>
              <a:t>irma de </a:t>
            </a:r>
            <a:br>
              <a:rPr kumimoji="0" lang="es-CL" sz="1400" b="1" i="0" u="none" strike="noStrike" kern="1200" cap="none" spc="0" normalizeH="0" baseline="0" noProof="0" dirty="0">
                <a:ln>
                  <a:noFill/>
                </a:ln>
                <a:solidFill>
                  <a:srgbClr val="E7E6E6"/>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s-CL" sz="1400" b="1" i="0" u="none" strike="noStrike" kern="1200" cap="none" spc="0" normalizeH="0" baseline="0" noProof="0" dirty="0">
                <a:ln>
                  <a:noFill/>
                </a:ln>
                <a:solidFill>
                  <a:srgbClr val="E7E6E6"/>
                </a:solidFill>
                <a:effectLst/>
                <a:uLnTx/>
                <a:uFillTx/>
                <a:latin typeface="Verdana" panose="020B0604030504040204" pitchFamily="34" charset="0"/>
                <a:ea typeface="Verdana" panose="020B0604030504040204" pitchFamily="34" charset="0"/>
                <a:cs typeface="Verdana" panose="020B0604030504040204" pitchFamily="34" charset="0"/>
              </a:rPr>
              <a:t>los contratos</a:t>
            </a:r>
          </a:p>
        </p:txBody>
      </p:sp>
      <p:sp>
        <p:nvSpPr>
          <p:cNvPr id="20" name="Rectángulo 19">
            <a:extLst>
              <a:ext uri="{FF2B5EF4-FFF2-40B4-BE49-F238E27FC236}">
                <a16:creationId xmlns:a16="http://schemas.microsoft.com/office/drawing/2014/main" id="{28968269-2AD1-86F4-BC71-F14B7ECB31F3}"/>
              </a:ext>
            </a:extLst>
          </p:cNvPr>
          <p:cNvSpPr/>
          <p:nvPr/>
        </p:nvSpPr>
        <p:spPr>
          <a:xfrm>
            <a:off x="9571401" y="3077739"/>
            <a:ext cx="746471" cy="133814"/>
          </a:xfrm>
          <a:prstGeom prst="rect">
            <a:avLst/>
          </a:prstGeom>
          <a:solidFill>
            <a:srgbClr val="27566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a:ln>
                <a:noFill/>
              </a:ln>
              <a:solidFill>
                <a:srgbClr val="27566B"/>
              </a:solidFill>
              <a:effectLst/>
              <a:uLnTx/>
              <a:uFillTx/>
              <a:latin typeface="Calibri" panose="020F0502020204030204"/>
              <a:ea typeface="+mn-ea"/>
              <a:cs typeface="+mn-cs"/>
            </a:endParaRPr>
          </a:p>
        </p:txBody>
      </p:sp>
      <p:pic>
        <p:nvPicPr>
          <p:cNvPr id="21" name="Imagen 20">
            <a:extLst>
              <a:ext uri="{FF2B5EF4-FFF2-40B4-BE49-F238E27FC236}">
                <a16:creationId xmlns:a16="http://schemas.microsoft.com/office/drawing/2014/main" id="{4A8B688D-8382-FB6B-55CA-CFBE811E6CFF}"/>
              </a:ext>
            </a:extLst>
          </p:cNvPr>
          <p:cNvPicPr>
            <a:picLocks noChangeAspect="1"/>
          </p:cNvPicPr>
          <p:nvPr/>
        </p:nvPicPr>
        <p:blipFill>
          <a:blip r:embed="rId4">
            <a:lum bright="70000" contrast="-70000"/>
          </a:blip>
          <a:stretch>
            <a:fillRect/>
          </a:stretch>
        </p:blipFill>
        <p:spPr>
          <a:xfrm>
            <a:off x="9734621" y="3069016"/>
            <a:ext cx="393196" cy="576211"/>
          </a:xfrm>
          <a:prstGeom prst="rect">
            <a:avLst/>
          </a:prstGeom>
        </p:spPr>
      </p:pic>
      <p:cxnSp>
        <p:nvCxnSpPr>
          <p:cNvPr id="22" name="Conector recto de flecha 21">
            <a:extLst>
              <a:ext uri="{FF2B5EF4-FFF2-40B4-BE49-F238E27FC236}">
                <a16:creationId xmlns:a16="http://schemas.microsoft.com/office/drawing/2014/main" id="{E6503CDF-F8E0-C08E-7960-BF99A701AF6D}"/>
              </a:ext>
            </a:extLst>
          </p:cNvPr>
          <p:cNvCxnSpPr/>
          <p:nvPr/>
        </p:nvCxnSpPr>
        <p:spPr>
          <a:xfrm>
            <a:off x="6043961" y="3397080"/>
            <a:ext cx="282498" cy="0"/>
          </a:xfrm>
          <a:prstGeom prst="straightConnector1">
            <a:avLst/>
          </a:prstGeom>
          <a:noFill/>
          <a:ln w="38100" cap="flat" cmpd="sng" algn="ctr">
            <a:solidFill>
              <a:srgbClr val="002060"/>
            </a:solidFill>
            <a:prstDash val="solid"/>
            <a:miter lim="800000"/>
            <a:tailEnd type="triangle"/>
          </a:ln>
          <a:effectLst/>
        </p:spPr>
      </p:cxnSp>
      <p:cxnSp>
        <p:nvCxnSpPr>
          <p:cNvPr id="23" name="Conector recto de flecha 22">
            <a:extLst>
              <a:ext uri="{FF2B5EF4-FFF2-40B4-BE49-F238E27FC236}">
                <a16:creationId xmlns:a16="http://schemas.microsoft.com/office/drawing/2014/main" id="{A1926B39-2D4C-5628-6F28-44F9D75DAE08}"/>
              </a:ext>
            </a:extLst>
          </p:cNvPr>
          <p:cNvCxnSpPr/>
          <p:nvPr/>
        </p:nvCxnSpPr>
        <p:spPr>
          <a:xfrm>
            <a:off x="8965581" y="3397080"/>
            <a:ext cx="282498" cy="0"/>
          </a:xfrm>
          <a:prstGeom prst="straightConnector1">
            <a:avLst/>
          </a:prstGeom>
          <a:noFill/>
          <a:ln w="38100" cap="flat" cmpd="sng" algn="ctr">
            <a:solidFill>
              <a:srgbClr val="002060"/>
            </a:solidFill>
            <a:prstDash val="solid"/>
            <a:miter lim="800000"/>
            <a:tailEnd type="triangle"/>
          </a:ln>
          <a:effectLst/>
        </p:spPr>
      </p:cxnSp>
      <p:sp>
        <p:nvSpPr>
          <p:cNvPr id="25" name="CuadroTexto 24">
            <a:extLst>
              <a:ext uri="{FF2B5EF4-FFF2-40B4-BE49-F238E27FC236}">
                <a16:creationId xmlns:a16="http://schemas.microsoft.com/office/drawing/2014/main" id="{90A981FD-74D0-BDC3-B27B-9C6C4753E9A1}"/>
              </a:ext>
            </a:extLst>
          </p:cNvPr>
          <p:cNvSpPr txBox="1"/>
          <p:nvPr/>
        </p:nvSpPr>
        <p:spPr>
          <a:xfrm>
            <a:off x="656255" y="1120675"/>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Criterios de Evaluación</a:t>
            </a:r>
            <a:endParaRPr kumimoji="0" lang="es-CL" sz="2000" b="0" i="0" u="none" strike="noStrike" kern="1200" cap="none" spc="0" normalizeH="0" baseline="0" noProof="0" dirty="0">
              <a:ln>
                <a:noFill/>
              </a:ln>
              <a:solidFill>
                <a:srgbClr val="07272C"/>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91461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53F0A-6CB4-1925-8065-079399C9100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7C74A51-4CE0-EA9F-469A-44927426D27C}"/>
              </a:ext>
            </a:extLst>
          </p:cNvPr>
          <p:cNvSpPr txBox="1">
            <a:spLocks/>
          </p:cNvSpPr>
          <p:nvPr/>
        </p:nvSpPr>
        <p:spPr>
          <a:xfrm>
            <a:off x="782906" y="726679"/>
            <a:ext cx="9264100" cy="5765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Verdana" charset="0"/>
                <a:ea typeface="Verdana" charset="0"/>
                <a:cs typeface="Verdan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j-cs"/>
              </a:rPr>
              <a:t>Uso del subcriterio de evaluación inclusivo</a:t>
            </a:r>
          </a:p>
        </p:txBody>
      </p:sp>
      <p:pic>
        <p:nvPicPr>
          <p:cNvPr id="4" name="Imagen 3">
            <a:extLst>
              <a:ext uri="{FF2B5EF4-FFF2-40B4-BE49-F238E27FC236}">
                <a16:creationId xmlns:a16="http://schemas.microsoft.com/office/drawing/2014/main" id="{E42AA2D8-E9E3-61FB-2161-334C39CC2202}"/>
              </a:ext>
            </a:extLst>
          </p:cNvPr>
          <p:cNvPicPr>
            <a:picLocks noChangeAspect="1"/>
          </p:cNvPicPr>
          <p:nvPr/>
        </p:nvPicPr>
        <p:blipFill>
          <a:blip r:embed="rId2"/>
          <a:stretch>
            <a:fillRect/>
          </a:stretch>
        </p:blipFill>
        <p:spPr>
          <a:xfrm>
            <a:off x="1454238" y="1865967"/>
            <a:ext cx="8892036" cy="4413983"/>
          </a:xfrm>
          <a:prstGeom prst="rect">
            <a:avLst/>
          </a:prstGeom>
        </p:spPr>
      </p:pic>
      <p:sp>
        <p:nvSpPr>
          <p:cNvPr id="3" name="Rectángulo redondeado 11">
            <a:extLst>
              <a:ext uri="{FF2B5EF4-FFF2-40B4-BE49-F238E27FC236}">
                <a16:creationId xmlns:a16="http://schemas.microsoft.com/office/drawing/2014/main" id="{8A6DDBD7-8F86-E72F-3C44-C95654D63FC2}"/>
              </a:ext>
            </a:extLst>
          </p:cNvPr>
          <p:cNvSpPr/>
          <p:nvPr/>
        </p:nvSpPr>
        <p:spPr>
          <a:xfrm>
            <a:off x="1268206" y="4353027"/>
            <a:ext cx="9264100" cy="1121798"/>
          </a:xfrm>
          <a:prstGeom prst="roundRect">
            <a:avLst>
              <a:gd name="adj" fmla="val 5346"/>
            </a:avLst>
          </a:prstGeom>
          <a:noFill/>
          <a:ln w="57150" cap="flat" cmpd="sng" algn="ctr">
            <a:solidFill>
              <a:srgbClr val="E73438">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20089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9BDA8-32C0-BA1C-BC75-8632C559428E}"/>
            </a:ext>
          </a:extLst>
        </p:cNvPr>
        <p:cNvGrpSpPr/>
        <p:nvPr/>
      </p:nvGrpSpPr>
      <p:grpSpPr>
        <a:xfrm>
          <a:off x="0" y="0"/>
          <a:ext cx="0" cy="0"/>
          <a:chOff x="0" y="0"/>
          <a:chExt cx="0" cy="0"/>
        </a:xfrm>
      </p:grpSpPr>
      <p:sp>
        <p:nvSpPr>
          <p:cNvPr id="5" name="Título 5">
            <a:extLst>
              <a:ext uri="{FF2B5EF4-FFF2-40B4-BE49-F238E27FC236}">
                <a16:creationId xmlns:a16="http://schemas.microsoft.com/office/drawing/2014/main" id="{17D86846-68F9-4BF2-739E-15B7971E3BCA}"/>
              </a:ext>
            </a:extLst>
          </p:cNvPr>
          <p:cNvSpPr txBox="1">
            <a:spLocks/>
          </p:cNvSpPr>
          <p:nvPr/>
        </p:nvSpPr>
        <p:spPr>
          <a:xfrm>
            <a:off x="1000334" y="2878748"/>
            <a:ext cx="2109085" cy="701172"/>
          </a:xfrm>
          <a:prstGeom prst="rect">
            <a:avLst/>
          </a:prstGeom>
        </p:spPr>
        <p:txBody>
          <a:bodyPr vert="horz" wrap="non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L" sz="3600" b="1" i="0" u="none" strike="noStrike" kern="0" cap="none" spc="0" normalizeH="0" baseline="0" noProof="0" dirty="0">
                <a:ln>
                  <a:noFill/>
                </a:ln>
                <a:solidFill>
                  <a:srgbClr val="07272C"/>
                </a:solidFill>
                <a:effectLst/>
                <a:uLnTx/>
                <a:uFillTx/>
                <a:latin typeface="Verdana"/>
                <a:ea typeface="Verdana"/>
                <a:cs typeface="+mj-cs"/>
              </a:rPr>
              <a:t>Objetivo</a:t>
            </a:r>
          </a:p>
        </p:txBody>
      </p:sp>
      <p:sp>
        <p:nvSpPr>
          <p:cNvPr id="6" name="CuadroTexto 5">
            <a:extLst>
              <a:ext uri="{FF2B5EF4-FFF2-40B4-BE49-F238E27FC236}">
                <a16:creationId xmlns:a16="http://schemas.microsoft.com/office/drawing/2014/main" id="{AA05B4E9-3954-21A8-4D83-61D6A26B838B}"/>
              </a:ext>
            </a:extLst>
          </p:cNvPr>
          <p:cNvSpPr txBox="1"/>
          <p:nvPr/>
        </p:nvSpPr>
        <p:spPr>
          <a:xfrm>
            <a:off x="4224759" y="2541672"/>
            <a:ext cx="6856898" cy="2761720"/>
          </a:xfrm>
          <a:prstGeom prst="rect">
            <a:avLst/>
          </a:prstGeom>
          <a:noFill/>
        </p:spPr>
        <p:txBody>
          <a:bodyPr wrap="square" lIns="36000" tIns="36000" rIns="36000" bIns="4572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800" b="1" i="0" u="none" strike="noStrike" kern="0" cap="none" spc="0" normalizeH="0" baseline="0" noProof="0" dirty="0">
                <a:ln>
                  <a:noFill/>
                </a:ln>
                <a:solidFill>
                  <a:srgbClr val="07272C"/>
                </a:solidFill>
                <a:effectLst/>
                <a:uLnTx/>
                <a:uFillTx/>
                <a:latin typeface="Verdana"/>
                <a:ea typeface="Verdana"/>
                <a:cs typeface="+mn-cs"/>
                <a:sym typeface="Verdana"/>
              </a:rPr>
              <a:t>Fomentar la participación de empresas lideradas por mujeres </a:t>
            </a:r>
            <a:r>
              <a:rPr kumimoji="0" lang="es-CL" sz="2800" b="0" i="0" u="none" strike="noStrike" kern="0" cap="none" spc="0" normalizeH="0" baseline="0" noProof="0" dirty="0">
                <a:ln>
                  <a:noFill/>
                </a:ln>
                <a:solidFill>
                  <a:srgbClr val="07272C"/>
                </a:solidFill>
                <a:effectLst/>
                <a:uLnTx/>
                <a:uFillTx/>
                <a:latin typeface="Verdana"/>
                <a:ea typeface="Verdana"/>
                <a:cs typeface="+mn-cs"/>
                <a:sym typeface="Verdana"/>
              </a:rPr>
              <a:t>en las contrataciones de bienes y servicios a nivel gubernamental.</a:t>
            </a:r>
            <a:endParaRPr kumimoji="0" lang="es-MX" sz="3200" b="0"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sym typeface="Verdana"/>
            </a:endParaRPr>
          </a:p>
          <a:p>
            <a:pPr marL="0" marR="0" lvl="0" indent="0" algn="just" defTabSz="914400" rtl="0" eaLnBrk="1" fontAlgn="auto" latinLnBrk="0" hangingPunct="1">
              <a:lnSpc>
                <a:spcPct val="100000"/>
              </a:lnSpc>
              <a:spcBef>
                <a:spcPct val="0"/>
              </a:spcBef>
              <a:spcAft>
                <a:spcPct val="0"/>
              </a:spcAft>
              <a:buClrTx/>
              <a:buSzTx/>
              <a:buFontTx/>
              <a:buNone/>
              <a:tabLst/>
              <a:defRPr/>
            </a:pPr>
            <a:endParaRPr kumimoji="0" lang="es-CL" sz="3200" b="0" i="0" u="none" strike="noStrike" kern="1200" cap="none" spc="0" normalizeH="0" baseline="0" noProof="0" dirty="0">
              <a:ln>
                <a:noFill/>
              </a:ln>
              <a:solidFill>
                <a:srgbClr val="223755"/>
              </a:solidFill>
              <a:effectLst/>
              <a:uLnTx/>
              <a:uFillTx/>
              <a:latin typeface="Calibri"/>
              <a:ea typeface="+mn-ea"/>
              <a:cs typeface="+mn-cs"/>
            </a:endParaRPr>
          </a:p>
        </p:txBody>
      </p:sp>
    </p:spTree>
    <p:extLst>
      <p:ext uri="{BB962C8B-B14F-4D97-AF65-F5344CB8AC3E}">
        <p14:creationId xmlns:p14="http://schemas.microsoft.com/office/powerpoint/2010/main" val="175597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C9001-B0E1-DDB7-9386-BF1E23BB79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5C22D7A-D13A-FC8B-65EC-084DDF17793E}"/>
              </a:ext>
            </a:extLst>
          </p:cNvPr>
          <p:cNvSpPr txBox="1">
            <a:spLocks/>
          </p:cNvSpPr>
          <p:nvPr/>
        </p:nvSpPr>
        <p:spPr>
          <a:xfrm>
            <a:off x="731132" y="781665"/>
            <a:ext cx="9264100" cy="5765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Verdana" charset="0"/>
                <a:ea typeface="Verdana" charset="0"/>
                <a:cs typeface="Verdan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j-cs"/>
              </a:rPr>
              <a:t>Subcriterio de evaluación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j-cs"/>
              </a:rPr>
              <a:t>inclusivo </a:t>
            </a:r>
          </a:p>
        </p:txBody>
      </p:sp>
      <p:graphicFrame>
        <p:nvGraphicFramePr>
          <p:cNvPr id="4" name="Tabla 3">
            <a:extLst>
              <a:ext uri="{FF2B5EF4-FFF2-40B4-BE49-F238E27FC236}">
                <a16:creationId xmlns:a16="http://schemas.microsoft.com/office/drawing/2014/main" id="{AB563AFF-E59A-1352-5750-2D9F0AFD9B79}"/>
              </a:ext>
            </a:extLst>
          </p:cNvPr>
          <p:cNvGraphicFramePr>
            <a:graphicFrameLocks noGrp="1"/>
          </p:cNvGraphicFramePr>
          <p:nvPr>
            <p:extLst>
              <p:ext uri="{D42A27DB-BD31-4B8C-83A1-F6EECF244321}">
                <p14:modId xmlns:p14="http://schemas.microsoft.com/office/powerpoint/2010/main" val="3815037853"/>
              </p:ext>
            </p:extLst>
          </p:nvPr>
        </p:nvGraphicFramePr>
        <p:xfrm>
          <a:off x="875270" y="2378076"/>
          <a:ext cx="10441459" cy="3918178"/>
        </p:xfrm>
        <a:graphic>
          <a:graphicData uri="http://schemas.openxmlformats.org/drawingml/2006/table">
            <a:tbl>
              <a:tblPr firstRow="1" firstCol="1" bandRow="1"/>
              <a:tblGrid>
                <a:gridCol w="1583370">
                  <a:extLst>
                    <a:ext uri="{9D8B030D-6E8A-4147-A177-3AD203B41FA5}">
                      <a16:colId xmlns:a16="http://schemas.microsoft.com/office/drawing/2014/main" val="20000"/>
                    </a:ext>
                  </a:extLst>
                </a:gridCol>
                <a:gridCol w="4828763">
                  <a:extLst>
                    <a:ext uri="{9D8B030D-6E8A-4147-A177-3AD203B41FA5}">
                      <a16:colId xmlns:a16="http://schemas.microsoft.com/office/drawing/2014/main" val="20001"/>
                    </a:ext>
                  </a:extLst>
                </a:gridCol>
                <a:gridCol w="2166369">
                  <a:extLst>
                    <a:ext uri="{9D8B030D-6E8A-4147-A177-3AD203B41FA5}">
                      <a16:colId xmlns:a16="http://schemas.microsoft.com/office/drawing/2014/main" val="20002"/>
                    </a:ext>
                  </a:extLst>
                </a:gridCol>
                <a:gridCol w="1862957">
                  <a:extLst>
                    <a:ext uri="{9D8B030D-6E8A-4147-A177-3AD203B41FA5}">
                      <a16:colId xmlns:a16="http://schemas.microsoft.com/office/drawing/2014/main" val="20003"/>
                    </a:ext>
                  </a:extLst>
                </a:gridCol>
              </a:tblGrid>
              <a:tr h="44943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a:lnSpc>
                          <a:spcPct val="115000"/>
                        </a:lnSpc>
                        <a:spcAft>
                          <a:spcPts val="0"/>
                        </a:spcAft>
                      </a:pPr>
                      <a:r>
                        <a:rPr lang="es-MX" sz="11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Ponderación</a:t>
                      </a:r>
                      <a:endParaRPr lang="es-CL" sz="11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a:lnSpc>
                          <a:spcPct val="115000"/>
                        </a:lnSpc>
                        <a:spcAft>
                          <a:spcPts val="0"/>
                        </a:spcAft>
                      </a:pPr>
                      <a:r>
                        <a:rPr lang="es-MX" sz="11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Condición</a:t>
                      </a:r>
                      <a:endParaRPr lang="es-CL" sz="11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a:lnSpc>
                          <a:spcPct val="115000"/>
                        </a:lnSpc>
                        <a:spcAft>
                          <a:spcPts val="0"/>
                        </a:spcAft>
                      </a:pPr>
                      <a:r>
                        <a:rPr lang="es-MX" sz="11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Puntaje</a:t>
                      </a:r>
                      <a:endParaRPr lang="es-CL" sz="11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indent="0" algn="ctr">
                        <a:lnSpc>
                          <a:spcPct val="115000"/>
                        </a:lnSpc>
                        <a:spcAft>
                          <a:spcPts val="0"/>
                        </a:spcAft>
                      </a:pPr>
                      <a:r>
                        <a:rPr lang="es-MX" sz="11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 obtener</a:t>
                      </a:r>
                      <a:endParaRPr lang="es-CL" sz="11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5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ctr">
                        <a:lnSpc>
                          <a:spcPct val="115000"/>
                        </a:lnSpc>
                        <a:spcAft>
                          <a:spcPts val="0"/>
                        </a:spcAft>
                      </a:pPr>
                      <a:r>
                        <a:rPr lang="es-MX" sz="11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Verificación</a:t>
                      </a:r>
                      <a:endParaRPr lang="es-CL" sz="11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50000"/>
                      </a:srgbClr>
                    </a:solidFill>
                  </a:tcPr>
                </a:tc>
                <a:extLst>
                  <a:ext uri="{0D108BD9-81ED-4DB2-BD59-A6C34878D82A}">
                    <a16:rowId xmlns:a16="http://schemas.microsoft.com/office/drawing/2014/main" val="10000"/>
                  </a:ext>
                </a:extLst>
              </a:tr>
              <a:tr h="730262">
                <a:tc rowSpan="5">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457200" algn="just">
                        <a:lnSpc>
                          <a:spcPct val="115000"/>
                        </a:lnSpc>
                        <a:spcAft>
                          <a:spcPts val="0"/>
                        </a:spcAft>
                      </a:pPr>
                      <a:endParaRPr lang="es-MX" sz="1100" kern="100" dirty="0">
                        <a:effectLst/>
                        <a:latin typeface="Verdana" panose="020B0604030504040204" pitchFamily="34" charset="0"/>
                        <a:ea typeface="Verdana" panose="020B0604030504040204" pitchFamily="34" charset="0"/>
                        <a:cs typeface="Verdana" panose="020B0604030504040204" pitchFamily="34" charset="0"/>
                      </a:endParaRPr>
                    </a:p>
                    <a:p>
                      <a:pPr marL="457200" algn="just">
                        <a:lnSpc>
                          <a:spcPct val="115000"/>
                        </a:lnSpc>
                        <a:spcAft>
                          <a:spcPts val="0"/>
                        </a:spcAft>
                      </a:pPr>
                      <a:endParaRPr lang="es-MX" sz="1100" kern="100" dirty="0">
                        <a:effectLst/>
                        <a:latin typeface="Verdana" panose="020B0604030504040204" pitchFamily="34" charset="0"/>
                        <a:ea typeface="Verdana" panose="020B0604030504040204" pitchFamily="34" charset="0"/>
                        <a:cs typeface="Verdana" panose="020B0604030504040204" pitchFamily="34" charset="0"/>
                      </a:endParaRPr>
                    </a:p>
                    <a:p>
                      <a:pPr marL="457200" algn="just">
                        <a:lnSpc>
                          <a:spcPct val="115000"/>
                        </a:lnSpc>
                        <a:spcAft>
                          <a:spcPts val="0"/>
                        </a:spcAft>
                      </a:pPr>
                      <a:endParaRPr lang="es-MX" sz="2800" kern="100" dirty="0">
                        <a:effectLst/>
                        <a:latin typeface="Verdana" panose="020B0604030504040204" pitchFamily="34" charset="0"/>
                        <a:ea typeface="Verdana" panose="020B0604030504040204" pitchFamily="34" charset="0"/>
                        <a:cs typeface="Verdana" panose="020B0604030504040204" pitchFamily="34" charset="0"/>
                      </a:endParaRPr>
                    </a:p>
                    <a:p>
                      <a:pPr marL="457200" algn="just">
                        <a:lnSpc>
                          <a:spcPct val="115000"/>
                        </a:lnSpc>
                        <a:spcAft>
                          <a:spcPts val="0"/>
                        </a:spcAft>
                      </a:pPr>
                      <a:endParaRPr lang="es-MX" sz="28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lgn="ctr">
                        <a:lnSpc>
                          <a:spcPct val="115000"/>
                        </a:lnSpc>
                        <a:spcAft>
                          <a:spcPts val="0"/>
                        </a:spcAft>
                      </a:pPr>
                      <a:r>
                        <a:rPr lang="es-MX" sz="28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a:t>
                      </a:r>
                      <a:endParaRPr lang="es-CL" sz="2800" kern="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algn="l">
                        <a:lnSpc>
                          <a:spcPct val="115000"/>
                        </a:lnSpc>
                        <a:spcAft>
                          <a:spcPts val="0"/>
                        </a:spcAft>
                      </a:pPr>
                      <a:r>
                        <a:rPr lang="es-MX" sz="1400" kern="100" dirty="0">
                          <a:effectLst/>
                          <a:latin typeface="Verdana" panose="020B0604030504040204" pitchFamily="34" charset="0"/>
                          <a:ea typeface="Verdana" panose="020B0604030504040204" pitchFamily="34" charset="0"/>
                          <a:cs typeface="Verdana" panose="020B0604030504040204" pitchFamily="34" charset="0"/>
                        </a:rPr>
                        <a:t>El oferente es una persona natural de sexo femenino.</a:t>
                      </a:r>
                      <a:endParaRPr lang="es-CL" sz="1400" kern="100" dirty="0">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88900" indent="0"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100 puntos</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En el registro de proveedores.</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730262">
                <a:tc vMerge="1">
                  <a:txBody>
                    <a:bodyPr/>
                    <a:lstStyle/>
                    <a:p>
                      <a:endParaRPr lang="es-CL"/>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algn="l">
                        <a:lnSpc>
                          <a:spcPct val="115000"/>
                        </a:lnSpc>
                        <a:spcAft>
                          <a:spcPts val="0"/>
                        </a:spcAft>
                      </a:pPr>
                      <a:r>
                        <a:rPr lang="es-MX" sz="1400" kern="100" dirty="0">
                          <a:effectLst/>
                          <a:latin typeface="Verdana" panose="020B0604030504040204" pitchFamily="34" charset="0"/>
                          <a:ea typeface="Verdana" panose="020B0604030504040204" pitchFamily="34" charset="0"/>
                          <a:cs typeface="Verdana" panose="020B0604030504040204" pitchFamily="34" charset="0"/>
                        </a:rPr>
                        <a:t>El oferente es una microempresa liderada por mujer (s).</a:t>
                      </a:r>
                      <a:endParaRPr lang="es-CL" sz="1400" kern="100" dirty="0">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88900" indent="0"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100 puntos</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En el registro de proveedores.</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573777">
                <a:tc vMerge="1">
                  <a:txBody>
                    <a:bodyPr/>
                    <a:lstStyle/>
                    <a:p>
                      <a:endParaRPr lang="es-CL"/>
                    </a:p>
                  </a:txBody>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algn="l">
                        <a:lnSpc>
                          <a:spcPct val="115000"/>
                        </a:lnSpc>
                        <a:spcAft>
                          <a:spcPts val="0"/>
                        </a:spcAft>
                      </a:pPr>
                      <a:endParaRPr lang="es-MX" sz="1400" kern="100" dirty="0">
                        <a:effectLst/>
                        <a:latin typeface="Verdana" panose="020B0604030504040204" pitchFamily="34" charset="0"/>
                        <a:ea typeface="Verdana" panose="020B0604030504040204" pitchFamily="34" charset="0"/>
                        <a:cs typeface="Verdana" panose="020B0604030504040204" pitchFamily="34" charset="0"/>
                      </a:endParaRPr>
                    </a:p>
                    <a:p>
                      <a:pPr marL="457200" algn="l">
                        <a:lnSpc>
                          <a:spcPct val="115000"/>
                        </a:lnSpc>
                        <a:spcAft>
                          <a:spcPts val="0"/>
                        </a:spcAft>
                      </a:pPr>
                      <a:r>
                        <a:rPr lang="es-MX" sz="1400" kern="100" dirty="0">
                          <a:effectLst/>
                          <a:latin typeface="Verdana" panose="020B0604030504040204" pitchFamily="34" charset="0"/>
                          <a:ea typeface="Verdana" panose="020B0604030504040204" pitchFamily="34" charset="0"/>
                          <a:cs typeface="Verdana" panose="020B0604030504040204" pitchFamily="34" charset="0"/>
                        </a:rPr>
                        <a:t>El oferente demuestra tener implementada una política de inclusión de género a través de la paridad de género en sus contrataciones, donde se evalúa el % mujeres contratadas respecto al total de trabajadores de la misma empresa (oferente), en el mes anterior a la presentación de la oferta.</a:t>
                      </a:r>
                      <a:endParaRPr lang="es-CL" sz="1400" kern="100" dirty="0">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&lt;= 50%</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 0 puntos </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15000"/>
                        </a:lnSpc>
                        <a:spcAft>
                          <a:spcPts val="0"/>
                        </a:spcAft>
                        <a:tabLst>
                          <a:tab pos="0" algn="l"/>
                        </a:tabLst>
                      </a:pPr>
                      <a:r>
                        <a:rPr lang="es-MX" sz="1100" kern="100" dirty="0">
                          <a:effectLst/>
                          <a:latin typeface="Verdana" panose="020B0604030504040204" pitchFamily="34" charset="0"/>
                          <a:ea typeface="Verdana" panose="020B0604030504040204" pitchFamily="34" charset="0"/>
                          <a:cs typeface="Verdana" panose="020B0604030504040204" pitchFamily="34" charset="0"/>
                        </a:rPr>
                        <a:t>Certificado de cotizaciones previsionales.</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573777">
                <a:tc vMerge="1">
                  <a:txBody>
                    <a:bodyPr/>
                    <a:lstStyle/>
                    <a:p>
                      <a:endParaRPr lang="es-CL"/>
                    </a:p>
                  </a:txBody>
                  <a:tcPr/>
                </a:tc>
                <a:tc vMerge="1">
                  <a:txBody>
                    <a:bodyPr/>
                    <a:lstStyle/>
                    <a:p>
                      <a:endParaRPr lang="es-CL"/>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&gt;50% y &lt;=75%</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 50 puntos</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 </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es-CL"/>
                    </a:p>
                  </a:txBody>
                  <a:tcPr/>
                </a:tc>
                <a:extLst>
                  <a:ext uri="{0D108BD9-81ED-4DB2-BD59-A6C34878D82A}">
                    <a16:rowId xmlns:a16="http://schemas.microsoft.com/office/drawing/2014/main" val="10004"/>
                  </a:ext>
                </a:extLst>
              </a:tr>
              <a:tr h="860666">
                <a:tc vMerge="1">
                  <a:txBody>
                    <a:bodyPr/>
                    <a:lstStyle/>
                    <a:p>
                      <a:endParaRPr lang="es-CL"/>
                    </a:p>
                  </a:txBody>
                  <a:tcPr/>
                </a:tc>
                <a:tc vMerge="1">
                  <a:txBody>
                    <a:bodyPr/>
                    <a:lstStyle/>
                    <a:p>
                      <a:endParaRPr lang="es-CL"/>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&gt; 75% </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p>
                      <a:pPr marL="0" indent="0"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 100 puntos</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p>
                      <a:pPr marL="457200" algn="ctr">
                        <a:lnSpc>
                          <a:spcPct val="115000"/>
                        </a:lnSpc>
                        <a:spcAft>
                          <a:spcPts val="0"/>
                        </a:spcAft>
                      </a:pPr>
                      <a:r>
                        <a:rPr lang="es-MX" sz="1100" kern="100" dirty="0">
                          <a:effectLst/>
                          <a:latin typeface="Verdana" panose="020B0604030504040204" pitchFamily="34" charset="0"/>
                          <a:ea typeface="Verdana" panose="020B0604030504040204" pitchFamily="34" charset="0"/>
                          <a:cs typeface="Verdana" panose="020B0604030504040204" pitchFamily="34" charset="0"/>
                        </a:rPr>
                        <a:t>	</a:t>
                      </a:r>
                      <a:endParaRPr lang="es-CL" sz="1100" kern="100" dirty="0">
                        <a:effectLst/>
                        <a:latin typeface="Verdana" panose="020B0604030504040204" pitchFamily="34" charset="0"/>
                        <a:ea typeface="Verdana" panose="020B0604030504040204" pitchFamily="34" charset="0"/>
                        <a:cs typeface="Verdana" panose="020B0604030504040204" pitchFamily="34" charset="0"/>
                      </a:endParaRPr>
                    </a:p>
                  </a:txBody>
                  <a:tcPr marL="50676" marR="5067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vMerge="1">
                  <a:txBody>
                    <a:bodyPr/>
                    <a:lstStyle/>
                    <a:p>
                      <a:endParaRPr lang="es-CL"/>
                    </a:p>
                  </a:txBody>
                  <a:tcPr/>
                </a:tc>
                <a:extLst>
                  <a:ext uri="{0D108BD9-81ED-4DB2-BD59-A6C34878D82A}">
                    <a16:rowId xmlns:a16="http://schemas.microsoft.com/office/drawing/2014/main" val="10005"/>
                  </a:ext>
                </a:extLst>
              </a:tr>
            </a:tbl>
          </a:graphicData>
        </a:graphic>
      </p:graphicFrame>
      <p:sp>
        <p:nvSpPr>
          <p:cNvPr id="3" name="Rectángulo redondeado 11">
            <a:extLst>
              <a:ext uri="{FF2B5EF4-FFF2-40B4-BE49-F238E27FC236}">
                <a16:creationId xmlns:a16="http://schemas.microsoft.com/office/drawing/2014/main" id="{80F1D0C9-1145-CCA3-B1AD-DFB5B8A6CD7B}"/>
              </a:ext>
            </a:extLst>
          </p:cNvPr>
          <p:cNvSpPr/>
          <p:nvPr/>
        </p:nvSpPr>
        <p:spPr>
          <a:xfrm>
            <a:off x="1164133" y="3808071"/>
            <a:ext cx="999251" cy="1169043"/>
          </a:xfrm>
          <a:prstGeom prst="roundRect">
            <a:avLst>
              <a:gd name="adj" fmla="val 5346"/>
            </a:avLst>
          </a:prstGeom>
          <a:noFill/>
          <a:ln w="57150" cap="flat" cmpd="sng" algn="ctr">
            <a:solidFill>
              <a:srgbClr val="E73438">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078852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6B9D0-6471-04FE-436D-25299E87D7A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724AB15-3D95-1E7C-5BFE-16FD65AB986F}"/>
              </a:ext>
            </a:extLst>
          </p:cNvPr>
          <p:cNvSpPr/>
          <p:nvPr/>
        </p:nvSpPr>
        <p:spPr>
          <a:xfrm>
            <a:off x="903323" y="2631637"/>
            <a:ext cx="8425872" cy="3376843"/>
          </a:xfrm>
          <a:prstGeom prst="rect">
            <a:avLst/>
          </a:prstGeom>
          <a:noFill/>
          <a:ln w="12700" cap="flat" cmpd="sng" algn="ctr">
            <a:noFill/>
            <a:prstDash val="solid"/>
            <a:miter lim="800000"/>
          </a:ln>
          <a:effectLst/>
        </p:spPr>
        <p:txBody>
          <a:bodyPr lIns="91440" tIns="45720" rIns="91440" bIns="45720" rtlCol="0" anchor="ctr"/>
          <a:lstStyle/>
          <a:p>
            <a:pPr marL="0" marR="0" lvl="0" indent="0" algn="just" defTabSz="622300" rtl="0" eaLnBrk="1" fontAlgn="auto" latinLnBrk="0" hangingPunct="1">
              <a:lnSpc>
                <a:spcPct val="90000"/>
              </a:lnSpc>
              <a:spcBef>
                <a:spcPct val="0"/>
              </a:spcBef>
              <a:spcAft>
                <a:spcPct val="35000"/>
              </a:spcAft>
              <a:buClrTx/>
              <a:buSzTx/>
              <a:buFontTx/>
              <a:buNone/>
              <a:tabLst/>
              <a:defRPr/>
            </a:pPr>
            <a:r>
              <a:rPr lang="es-CL" sz="2000" b="0" i="0" dirty="0">
                <a:effectLst/>
                <a:latin typeface="Verdana" panose="020B0604030504040204" pitchFamily="34" charset="0"/>
                <a:ea typeface="Verdana" panose="020B0604030504040204" pitchFamily="34" charset="0"/>
              </a:rPr>
              <a:t>“</a:t>
            </a:r>
            <a:r>
              <a:rPr lang="es-CL" sz="2000" b="1" i="0" dirty="0">
                <a:effectLst/>
                <a:latin typeface="Verdana" panose="020B0604030504040204" pitchFamily="34" charset="0"/>
                <a:ea typeface="Verdana" panose="020B0604030504040204" pitchFamily="34" charset="0"/>
              </a:rPr>
              <a:t>Procederá la contratación directa con publicidad cuando se trate de adquisiciones inferiores a 30 unidades tributarias mensuales</a:t>
            </a:r>
            <a:r>
              <a:rPr lang="es-CL" sz="2000" b="0" i="0" dirty="0">
                <a:effectLst/>
                <a:latin typeface="Verdana" panose="020B0604030504040204" pitchFamily="34" charset="0"/>
                <a:ea typeface="Verdana" panose="020B0604030504040204" pitchFamily="34" charset="0"/>
              </a:rPr>
              <a:t>, y que privilegien materias de alto </a:t>
            </a:r>
            <a:r>
              <a:rPr lang="es-CL" sz="2000" dirty="0">
                <a:latin typeface="Verdana" panose="020B0604030504040204" pitchFamily="34" charset="0"/>
                <a:ea typeface="Verdana" panose="020B0604030504040204" pitchFamily="34" charset="0"/>
              </a:rPr>
              <a:t>impacto social</a:t>
            </a:r>
            <a:r>
              <a:rPr lang="es-CL" sz="2000" b="0" i="0" dirty="0">
                <a:effectLst/>
                <a:latin typeface="Verdana" panose="020B0604030504040204" pitchFamily="34" charset="0"/>
                <a:ea typeface="Verdana" panose="020B0604030504040204" pitchFamily="34" charset="0"/>
              </a:rPr>
              <a:t>, tales como el </a:t>
            </a:r>
            <a:r>
              <a:rPr lang="es-CL" sz="2000" b="1" i="0" dirty="0">
                <a:effectLst/>
                <a:latin typeface="Verdana" panose="020B0604030504040204" pitchFamily="34" charset="0"/>
                <a:ea typeface="Verdana" panose="020B0604030504040204" pitchFamily="34" charset="0"/>
              </a:rPr>
              <a:t>impulso a las empresas de menor tamaño, incluidas aquellas lideradas por mujeres, los proveedores locales, la descentralización y la sustentabilidad ambiental</a:t>
            </a:r>
            <a:r>
              <a:rPr lang="es-CL" sz="2000" b="0" i="0" dirty="0">
                <a:effectLst/>
                <a:latin typeface="Verdana" panose="020B0604030504040204" pitchFamily="34" charset="0"/>
                <a:ea typeface="Verdana" panose="020B0604030504040204" pitchFamily="34" charset="0"/>
              </a:rPr>
              <a:t>. El cumplimiento de dichos objetivos, así como la declaración de que lo contratado se encuentra dentro de los valores de mercado, considerando las especiales características que la motivan, </a:t>
            </a:r>
            <a:r>
              <a:rPr lang="es-CL" sz="2000" b="1" i="0" dirty="0">
                <a:effectLst/>
                <a:latin typeface="Verdana" panose="020B0604030504040204" pitchFamily="34" charset="0"/>
                <a:ea typeface="Verdana" panose="020B0604030504040204" pitchFamily="34" charset="0"/>
              </a:rPr>
              <a:t>deberán expresarse en la respectiva resolución que autorice la contratación directa con publicidad</a:t>
            </a:r>
            <a:r>
              <a:rPr lang="es-CL" sz="2000" i="0" dirty="0">
                <a:effectLst/>
                <a:latin typeface="Verdana" panose="020B0604030504040204" pitchFamily="34" charset="0"/>
                <a:ea typeface="Verdana" panose="020B0604030504040204" pitchFamily="34" charset="0"/>
              </a:rPr>
              <a:t>. (Artículo 60. Ley 19886)</a:t>
            </a:r>
            <a:endParaRPr kumimoji="0" lang="es-CL" sz="1600" b="1"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
        <p:nvSpPr>
          <p:cNvPr id="3" name="Título 1">
            <a:extLst>
              <a:ext uri="{FF2B5EF4-FFF2-40B4-BE49-F238E27FC236}">
                <a16:creationId xmlns:a16="http://schemas.microsoft.com/office/drawing/2014/main" id="{0701752B-B326-C948-169C-E0E8582958DF}"/>
              </a:ext>
            </a:extLst>
          </p:cNvPr>
          <p:cNvSpPr txBox="1">
            <a:spLocks/>
          </p:cNvSpPr>
          <p:nvPr/>
        </p:nvSpPr>
        <p:spPr>
          <a:xfrm>
            <a:off x="903323" y="715793"/>
            <a:ext cx="9264100" cy="5765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Verdana" charset="0"/>
                <a:ea typeface="Verdana" charset="0"/>
                <a:cs typeface="Verdan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j-cs"/>
              </a:rPr>
              <a:t>Contratación Materias de alto impacto social</a:t>
            </a:r>
          </a:p>
        </p:txBody>
      </p:sp>
      <p:pic>
        <p:nvPicPr>
          <p:cNvPr id="5" name="Imagen 4" descr="Icono&#10;&#10;El contenido generado por IA puede ser incorrecto.">
            <a:extLst>
              <a:ext uri="{FF2B5EF4-FFF2-40B4-BE49-F238E27FC236}">
                <a16:creationId xmlns:a16="http://schemas.microsoft.com/office/drawing/2014/main" id="{AEE80CAC-F6E8-7EFA-3E14-4A287C63E02E}"/>
              </a:ext>
            </a:extLst>
          </p:cNvPr>
          <p:cNvPicPr>
            <a:picLocks noChangeAspect="1"/>
          </p:cNvPicPr>
          <p:nvPr/>
        </p:nvPicPr>
        <p:blipFill>
          <a:blip r:embed="rId2"/>
          <a:stretch>
            <a:fillRect/>
          </a:stretch>
        </p:blipFill>
        <p:spPr>
          <a:xfrm>
            <a:off x="9692407" y="2974693"/>
            <a:ext cx="2499593" cy="2499593"/>
          </a:xfrm>
          <a:prstGeom prst="rect">
            <a:avLst/>
          </a:prstGeom>
        </p:spPr>
      </p:pic>
    </p:spTree>
    <p:extLst>
      <p:ext uri="{BB962C8B-B14F-4D97-AF65-F5344CB8AC3E}">
        <p14:creationId xmlns:p14="http://schemas.microsoft.com/office/powerpoint/2010/main" val="1275696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2AF4-972A-E98C-D932-5370C4FC11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DA11D6-4622-7F68-CD62-A040B21319B5}"/>
              </a:ext>
            </a:extLst>
          </p:cNvPr>
          <p:cNvSpPr>
            <a:spLocks noGrp="1"/>
          </p:cNvSpPr>
          <p:nvPr>
            <p:ph type="title"/>
          </p:nvPr>
        </p:nvSpPr>
        <p:spPr>
          <a:xfrm>
            <a:off x="442923" y="2867511"/>
            <a:ext cx="10113187" cy="2111049"/>
          </a:xfrm>
        </p:spPr>
        <p:txBody>
          <a:bodyPr/>
          <a:lstStyle/>
          <a:p>
            <a:r>
              <a:rPr lang="es-ES" dirty="0"/>
              <a:t>Registrar procesos de compra con Perspectiva de Género en Mercado Público</a:t>
            </a:r>
            <a:endParaRPr lang="es-CL" dirty="0"/>
          </a:p>
        </p:txBody>
      </p:sp>
      <p:sp>
        <p:nvSpPr>
          <p:cNvPr id="3" name="Marcador de texto 2">
            <a:extLst>
              <a:ext uri="{FF2B5EF4-FFF2-40B4-BE49-F238E27FC236}">
                <a16:creationId xmlns:a16="http://schemas.microsoft.com/office/drawing/2014/main" id="{F0520964-237D-11B1-F4D3-7FC676F60A78}"/>
              </a:ext>
            </a:extLst>
          </p:cNvPr>
          <p:cNvSpPr>
            <a:spLocks noGrp="1"/>
          </p:cNvSpPr>
          <p:nvPr>
            <p:ph type="body" idx="1"/>
          </p:nvPr>
        </p:nvSpPr>
        <p:spPr>
          <a:xfrm>
            <a:off x="1174747" y="3923036"/>
            <a:ext cx="8435717" cy="444410"/>
          </a:xfrm>
        </p:spPr>
        <p:txBody>
          <a:bodyPr/>
          <a:lstStyle/>
          <a:p>
            <a:r>
              <a:rPr lang="es-ES" dirty="0"/>
              <a:t> </a:t>
            </a:r>
            <a:endParaRPr lang="es-CL" dirty="0"/>
          </a:p>
        </p:txBody>
      </p:sp>
    </p:spTree>
    <p:extLst>
      <p:ext uri="{BB962C8B-B14F-4D97-AF65-F5344CB8AC3E}">
        <p14:creationId xmlns:p14="http://schemas.microsoft.com/office/powerpoint/2010/main" val="1351525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CA8B2-E1C6-ADAF-4A57-1EB23303B81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01FC409-0E5B-5E34-EFB6-0E34B6AF57BF}"/>
              </a:ext>
            </a:extLst>
          </p:cNvPr>
          <p:cNvSpPr txBox="1"/>
          <p:nvPr/>
        </p:nvSpPr>
        <p:spPr>
          <a:xfrm>
            <a:off x="770459" y="384288"/>
            <a:ext cx="6766683" cy="65679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En Licitación Pública</a:t>
            </a:r>
          </a:p>
        </p:txBody>
      </p:sp>
      <p:sp>
        <p:nvSpPr>
          <p:cNvPr id="4" name="CuadroTexto 3">
            <a:extLst>
              <a:ext uri="{FF2B5EF4-FFF2-40B4-BE49-F238E27FC236}">
                <a16:creationId xmlns:a16="http://schemas.microsoft.com/office/drawing/2014/main" id="{ED2E95A7-A4A8-6789-3F7D-C59B974B49AC}"/>
              </a:ext>
            </a:extLst>
          </p:cNvPr>
          <p:cNvSpPr txBox="1"/>
          <p:nvPr/>
        </p:nvSpPr>
        <p:spPr>
          <a:xfrm>
            <a:off x="9225160" y="2641391"/>
            <a:ext cx="2824085"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Registrar si la compra incluye criterios de evaluación y/o requisitos con impacto social o económicos, e indicar que aplicará el de Perspectiva de género. </a:t>
            </a:r>
            <a:endParaRPr kumimoji="0" lang="es-CL"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endParaRPr>
          </a:p>
        </p:txBody>
      </p:sp>
      <p:pic>
        <p:nvPicPr>
          <p:cNvPr id="9" name="Imagen 8">
            <a:extLst>
              <a:ext uri="{FF2B5EF4-FFF2-40B4-BE49-F238E27FC236}">
                <a16:creationId xmlns:a16="http://schemas.microsoft.com/office/drawing/2014/main" id="{5F7F3D6D-BC62-749C-D361-3868361B9A45}"/>
              </a:ext>
            </a:extLst>
          </p:cNvPr>
          <p:cNvPicPr>
            <a:picLocks noChangeAspect="1"/>
          </p:cNvPicPr>
          <p:nvPr/>
        </p:nvPicPr>
        <p:blipFill>
          <a:blip r:embed="rId2"/>
          <a:stretch>
            <a:fillRect/>
          </a:stretch>
        </p:blipFill>
        <p:spPr>
          <a:xfrm>
            <a:off x="871959" y="1558126"/>
            <a:ext cx="7944959" cy="49155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998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3B738-EEA5-200D-CCF1-849B981B27C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0F40451-4816-4EB0-2CA1-9657CAE62A82}"/>
              </a:ext>
            </a:extLst>
          </p:cNvPr>
          <p:cNvSpPr txBox="1"/>
          <p:nvPr/>
        </p:nvSpPr>
        <p:spPr>
          <a:xfrm>
            <a:off x="770459" y="384288"/>
            <a:ext cx="6766683" cy="65679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En Compra Ágil</a:t>
            </a:r>
          </a:p>
        </p:txBody>
      </p:sp>
      <p:sp>
        <p:nvSpPr>
          <p:cNvPr id="4" name="CuadroTexto 3">
            <a:extLst>
              <a:ext uri="{FF2B5EF4-FFF2-40B4-BE49-F238E27FC236}">
                <a16:creationId xmlns:a16="http://schemas.microsoft.com/office/drawing/2014/main" id="{1BDFFA68-5DA7-09CC-5945-5444A38E343A}"/>
              </a:ext>
            </a:extLst>
          </p:cNvPr>
          <p:cNvSpPr txBox="1"/>
          <p:nvPr/>
        </p:nvSpPr>
        <p:spPr>
          <a:xfrm>
            <a:off x="8575111" y="2852557"/>
            <a:ext cx="2824085"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Registrar si la compra incluye requisitos con impacto social o económicos, e indicar que aplicará el de Perspectiva de género. </a:t>
            </a:r>
            <a:endParaRPr kumimoji="0" lang="es-CL"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endParaRPr>
          </a:p>
        </p:txBody>
      </p:sp>
      <p:pic>
        <p:nvPicPr>
          <p:cNvPr id="5" name="Imagen 4">
            <a:extLst>
              <a:ext uri="{FF2B5EF4-FFF2-40B4-BE49-F238E27FC236}">
                <a16:creationId xmlns:a16="http://schemas.microsoft.com/office/drawing/2014/main" id="{64B42229-C017-C868-0EA5-8D535B7414BF}"/>
              </a:ext>
            </a:extLst>
          </p:cNvPr>
          <p:cNvPicPr>
            <a:picLocks noChangeAspect="1"/>
          </p:cNvPicPr>
          <p:nvPr/>
        </p:nvPicPr>
        <p:blipFill>
          <a:blip r:embed="rId2"/>
          <a:stretch>
            <a:fillRect/>
          </a:stretch>
        </p:blipFill>
        <p:spPr>
          <a:xfrm>
            <a:off x="908551" y="1041078"/>
            <a:ext cx="6925642" cy="5496692"/>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D2E26025-3837-962B-D5C9-1F4B99CE0C20}"/>
              </a:ext>
            </a:extLst>
          </p:cNvPr>
          <p:cNvPicPr>
            <a:picLocks noChangeAspect="1"/>
          </p:cNvPicPr>
          <p:nvPr/>
        </p:nvPicPr>
        <p:blipFill>
          <a:blip r:embed="rId3"/>
          <a:stretch>
            <a:fillRect/>
          </a:stretch>
        </p:blipFill>
        <p:spPr>
          <a:xfrm>
            <a:off x="7936139" y="518804"/>
            <a:ext cx="5973009" cy="6144482"/>
          </a:xfrm>
          <a:prstGeom prst="rect">
            <a:avLst/>
          </a:prstGeom>
        </p:spPr>
      </p:pic>
    </p:spTree>
    <p:extLst>
      <p:ext uri="{BB962C8B-B14F-4D97-AF65-F5344CB8AC3E}">
        <p14:creationId xmlns:p14="http://schemas.microsoft.com/office/powerpoint/2010/main" val="3145232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B0118-EA9D-B523-13A6-665BBEC8403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1F2F116-7038-DC9C-B6FC-6BC5378A6616}"/>
              </a:ext>
            </a:extLst>
          </p:cNvPr>
          <p:cNvSpPr txBox="1"/>
          <p:nvPr/>
        </p:nvSpPr>
        <p:spPr>
          <a:xfrm>
            <a:off x="770459" y="384288"/>
            <a:ext cx="6766683" cy="65679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En Trato Directo desde 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1.000 UTM</a:t>
            </a:r>
          </a:p>
        </p:txBody>
      </p:sp>
      <p:sp>
        <p:nvSpPr>
          <p:cNvPr id="4" name="CuadroTexto 3">
            <a:extLst>
              <a:ext uri="{FF2B5EF4-FFF2-40B4-BE49-F238E27FC236}">
                <a16:creationId xmlns:a16="http://schemas.microsoft.com/office/drawing/2014/main" id="{C84EEA66-35E4-A24B-FDC4-D497B6F89143}"/>
              </a:ext>
            </a:extLst>
          </p:cNvPr>
          <p:cNvSpPr txBox="1"/>
          <p:nvPr/>
        </p:nvSpPr>
        <p:spPr>
          <a:xfrm>
            <a:off x="8274169" y="2343271"/>
            <a:ext cx="331208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Registrar en </a:t>
            </a:r>
            <a:r>
              <a:rPr lang="es-ES" sz="2000" dirty="0">
                <a:solidFill>
                  <a:srgbClr val="07272C"/>
                </a:solidFill>
                <a:latin typeface="Verdana" panose="020B0604030504040204" pitchFamily="34" charset="0"/>
                <a:ea typeface="Verdana" panose="020B0604030504040204" pitchFamily="34" charset="0"/>
              </a:rPr>
              <a:t>la ficha del Trato Directo si </a:t>
            </a:r>
            <a:r>
              <a:rPr kumimoji="0" lang="es-ES" sz="2000" b="0" i="0" u="none" strike="noStrike" kern="1200" cap="none" spc="0" normalizeH="0" baseline="0" noProof="0" dirty="0" err="1">
                <a:ln>
                  <a:noFill/>
                </a:ln>
                <a:solidFill>
                  <a:srgbClr val="07272C"/>
                </a:solidFill>
                <a:effectLst/>
                <a:uLnTx/>
                <a:uFillTx/>
                <a:latin typeface="Verdana" panose="020B0604030504040204" pitchFamily="34" charset="0"/>
                <a:ea typeface="Verdana" panose="020B0604030504040204" pitchFamily="34" charset="0"/>
                <a:cs typeface="+mn-cs"/>
              </a:rPr>
              <a:t>incluyeo</a:t>
            </a:r>
            <a:r>
              <a:rPr kumimoji="0" lang="es-ES"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 no requisitos con impacto social o económicos, e indicar que aplicará el de Perspectiva de género.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000" dirty="0">
              <a:solidFill>
                <a:srgbClr val="07272C"/>
              </a:solidFill>
              <a:latin typeface="Verdana" panose="020B0604030504040204" pitchFamily="34" charset="0"/>
              <a:ea typeface="Verdana" panose="020B0604030504040204" pitchFamily="34" charset="0"/>
            </a:endParaRPr>
          </a:p>
        </p:txBody>
      </p:sp>
      <p:pic>
        <p:nvPicPr>
          <p:cNvPr id="7" name="Imagen 6">
            <a:extLst>
              <a:ext uri="{FF2B5EF4-FFF2-40B4-BE49-F238E27FC236}">
                <a16:creationId xmlns:a16="http://schemas.microsoft.com/office/drawing/2014/main" id="{8C9A43E7-67AB-03F2-D98E-0D2DF2076140}"/>
              </a:ext>
            </a:extLst>
          </p:cNvPr>
          <p:cNvPicPr>
            <a:picLocks noChangeAspect="1"/>
          </p:cNvPicPr>
          <p:nvPr/>
        </p:nvPicPr>
        <p:blipFill>
          <a:blip r:embed="rId3"/>
          <a:srcRect t="39626"/>
          <a:stretch/>
        </p:blipFill>
        <p:spPr>
          <a:xfrm>
            <a:off x="857878" y="1710509"/>
            <a:ext cx="6591844" cy="4094029"/>
          </a:xfrm>
          <a:prstGeom prst="rect">
            <a:avLst/>
          </a:prstGeom>
          <a:ln>
            <a:noFill/>
          </a:ln>
          <a:effectLst>
            <a:outerShdw blurRad="292100" dist="139700" dir="2700000" algn="tl" rotWithShape="0">
              <a:srgbClr val="333333">
                <a:alpha val="65000"/>
              </a:srgbClr>
            </a:outerShdw>
          </a:effectLst>
        </p:spPr>
      </p:pic>
      <p:sp>
        <p:nvSpPr>
          <p:cNvPr id="6" name="CuadroTexto 5">
            <a:extLst>
              <a:ext uri="{FF2B5EF4-FFF2-40B4-BE49-F238E27FC236}">
                <a16:creationId xmlns:a16="http://schemas.microsoft.com/office/drawing/2014/main" id="{B2B2D9B1-E6CE-A6AC-354F-89A3E692F536}"/>
              </a:ext>
            </a:extLst>
          </p:cNvPr>
          <p:cNvSpPr txBox="1"/>
          <p:nvPr/>
        </p:nvSpPr>
        <p:spPr>
          <a:xfrm>
            <a:off x="908684" y="5971119"/>
            <a:ext cx="11150918" cy="646331"/>
          </a:xfrm>
          <a:prstGeom prst="rect">
            <a:avLst/>
          </a:prstGeom>
          <a:solidFill>
            <a:schemeClr val="bg2">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Si utilizas la causal N°6 de Trato Directo Adquisiciones inferiores a 30 UTM que privilegien materias de alto impacto social el monto de esa </a:t>
            </a:r>
            <a:r>
              <a:rPr kumimoji="0" lang="es-ES" b="0" i="0" u="none" strike="noStrike" kern="1200" cap="none" spc="0" normalizeH="0" baseline="0" noProof="0" dirty="0" err="1">
                <a:ln>
                  <a:noFill/>
                </a:ln>
                <a:solidFill>
                  <a:srgbClr val="07272C"/>
                </a:solidFill>
                <a:effectLst/>
                <a:uLnTx/>
                <a:uFillTx/>
                <a:latin typeface="Verdana" panose="020B0604030504040204" pitchFamily="34" charset="0"/>
                <a:ea typeface="Verdana" panose="020B0604030504040204" pitchFamily="34" charset="0"/>
                <a:cs typeface="+mn-cs"/>
              </a:rPr>
              <a:t>comprano</a:t>
            </a:r>
            <a:r>
              <a:rPr kumimoji="0" lang="es-ES"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 se puede superar</a:t>
            </a:r>
            <a:endParaRPr kumimoji="0" lang="es-CL"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123566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4E0B3-7EE7-B355-3557-EF6674F99EC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C6C34AA-8750-6103-A7C1-F465672EBD86}"/>
              </a:ext>
            </a:extLst>
          </p:cNvPr>
          <p:cNvSpPr>
            <a:spLocks noGrp="1"/>
          </p:cNvSpPr>
          <p:nvPr>
            <p:ph type="title"/>
          </p:nvPr>
        </p:nvSpPr>
        <p:spPr>
          <a:xfrm>
            <a:off x="442923" y="2867511"/>
            <a:ext cx="10113187" cy="2111049"/>
          </a:xfrm>
        </p:spPr>
        <p:txBody>
          <a:bodyPr/>
          <a:lstStyle/>
          <a:p>
            <a:r>
              <a:rPr lang="es-ES" dirty="0"/>
              <a:t>Recomendaciones para incorporar perspectiva de género en las compras</a:t>
            </a:r>
            <a:endParaRPr lang="es-CL" dirty="0"/>
          </a:p>
        </p:txBody>
      </p:sp>
      <p:sp>
        <p:nvSpPr>
          <p:cNvPr id="3" name="Marcador de texto 2">
            <a:extLst>
              <a:ext uri="{FF2B5EF4-FFF2-40B4-BE49-F238E27FC236}">
                <a16:creationId xmlns:a16="http://schemas.microsoft.com/office/drawing/2014/main" id="{8FD2F035-DA5F-BADB-984A-DE27E1F23BD8}"/>
              </a:ext>
            </a:extLst>
          </p:cNvPr>
          <p:cNvSpPr>
            <a:spLocks noGrp="1"/>
          </p:cNvSpPr>
          <p:nvPr>
            <p:ph type="body" idx="1"/>
          </p:nvPr>
        </p:nvSpPr>
        <p:spPr>
          <a:xfrm>
            <a:off x="1174747" y="3923036"/>
            <a:ext cx="8435717" cy="444410"/>
          </a:xfrm>
        </p:spPr>
        <p:txBody>
          <a:bodyPr/>
          <a:lstStyle/>
          <a:p>
            <a:r>
              <a:rPr lang="es-ES" dirty="0"/>
              <a:t> </a:t>
            </a:r>
            <a:endParaRPr lang="es-CL" dirty="0"/>
          </a:p>
        </p:txBody>
      </p:sp>
    </p:spTree>
    <p:extLst>
      <p:ext uri="{BB962C8B-B14F-4D97-AF65-F5344CB8AC3E}">
        <p14:creationId xmlns:p14="http://schemas.microsoft.com/office/powerpoint/2010/main" val="284420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16A81-6822-B5B5-238F-58A724D214B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24F58EE-AF8D-F9A2-4171-B412FD92F393}"/>
              </a:ext>
            </a:extLst>
          </p:cNvPr>
          <p:cNvSpPr txBox="1"/>
          <p:nvPr/>
        </p:nvSpPr>
        <p:spPr>
          <a:xfrm>
            <a:off x="770459" y="384288"/>
            <a:ext cx="6766683" cy="65679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Recomendaciones</a:t>
            </a:r>
          </a:p>
        </p:txBody>
      </p:sp>
      <p:pic>
        <p:nvPicPr>
          <p:cNvPr id="3" name="Imagen 6" descr="Interfaz de usuario gráfica, Aplicación&#10;&#10;Descripción generada automáticamente">
            <a:extLst>
              <a:ext uri="{FF2B5EF4-FFF2-40B4-BE49-F238E27FC236}">
                <a16:creationId xmlns:a16="http://schemas.microsoft.com/office/drawing/2014/main" id="{BDC2E3FE-86D1-654E-0DE4-E0E4751D7C05}"/>
              </a:ext>
            </a:extLst>
          </p:cNvPr>
          <p:cNvPicPr>
            <a:picLocks noChangeAspect="1"/>
          </p:cNvPicPr>
          <p:nvPr/>
        </p:nvPicPr>
        <p:blipFill>
          <a:blip r:embed="rId2"/>
          <a:stretch>
            <a:fillRect/>
          </a:stretch>
        </p:blipFill>
        <p:spPr>
          <a:xfrm>
            <a:off x="781564" y="1665816"/>
            <a:ext cx="5312507" cy="5064862"/>
          </a:xfrm>
          <a:prstGeom prst="rect">
            <a:avLst/>
          </a:prstGeom>
          <a:ln>
            <a:noFill/>
          </a:ln>
          <a:effectLst>
            <a:outerShdw blurRad="292100" dist="139700" dir="2700000" algn="tl" rotWithShape="0">
              <a:srgbClr val="333333">
                <a:alpha val="65000"/>
              </a:srgbClr>
            </a:outerShdw>
          </a:effectLst>
        </p:spPr>
      </p:pic>
      <p:sp>
        <p:nvSpPr>
          <p:cNvPr id="4" name="CuadroTexto 3">
            <a:extLst>
              <a:ext uri="{FF2B5EF4-FFF2-40B4-BE49-F238E27FC236}">
                <a16:creationId xmlns:a16="http://schemas.microsoft.com/office/drawing/2014/main" id="{852D11D8-87CC-E853-365D-43A5B4D1D46A}"/>
              </a:ext>
            </a:extLst>
          </p:cNvPr>
          <p:cNvSpPr txBox="1"/>
          <p:nvPr/>
        </p:nvSpPr>
        <p:spPr>
          <a:xfrm>
            <a:off x="6910222" y="2613197"/>
            <a:ext cx="4768633"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Compradoras y compradores podrán ver el Sello directamente desde la Ficha del Registro de Proveedores.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2000" dirty="0">
              <a:solidFill>
                <a:srgbClr val="07272C"/>
              </a:solidFill>
              <a:latin typeface="Verdana" panose="020B0604030504040204" pitchFamily="34" charset="0"/>
              <a:ea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Verifica al momento de la evaluación de ofertas que el sello esté vigente y cuando se adjudique la oferta asegurar que en el contrato el sello siga vigente</a:t>
            </a:r>
            <a:endParaRPr kumimoji="0" lang="es-CL"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endParaRPr>
          </a:p>
        </p:txBody>
      </p:sp>
      <p:sp>
        <p:nvSpPr>
          <p:cNvPr id="6" name="CuadroTexto 5">
            <a:extLst>
              <a:ext uri="{FF2B5EF4-FFF2-40B4-BE49-F238E27FC236}">
                <a16:creationId xmlns:a16="http://schemas.microsoft.com/office/drawing/2014/main" id="{1AB12D2C-039F-F750-D610-DCE48976909D}"/>
              </a:ext>
            </a:extLst>
          </p:cNvPr>
          <p:cNvSpPr txBox="1"/>
          <p:nvPr/>
        </p:nvSpPr>
        <p:spPr>
          <a:xfrm>
            <a:off x="781564" y="921906"/>
            <a:ext cx="71123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srgbClr val="07272C"/>
                </a:solidFill>
                <a:latin typeface="Verdana" panose="020B0604030504040204" pitchFamily="34" charset="0"/>
                <a:ea typeface="Verdana" panose="020B0604030504040204" pitchFamily="34" charset="0"/>
                <a:cs typeface="Verdana" panose="020B0604030504040204" pitchFamily="34" charset="0"/>
              </a:rPr>
              <a:t>Revisa e</a:t>
            </a:r>
            <a:r>
              <a:rPr kumimoji="0" lang="es-ES" sz="160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l sello Mujer en la Ficha del Registro de Proveedores</a:t>
            </a:r>
          </a:p>
        </p:txBody>
      </p:sp>
    </p:spTree>
    <p:extLst>
      <p:ext uri="{BB962C8B-B14F-4D97-AF65-F5344CB8AC3E}">
        <p14:creationId xmlns:p14="http://schemas.microsoft.com/office/powerpoint/2010/main" val="1674860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CD89C-E58B-4082-FF1A-B1C30061CF48}"/>
            </a:ext>
          </a:extLst>
        </p:cNvPr>
        <p:cNvGrpSpPr/>
        <p:nvPr/>
      </p:nvGrpSpPr>
      <p:grpSpPr>
        <a:xfrm>
          <a:off x="0" y="0"/>
          <a:ext cx="0" cy="0"/>
          <a:chOff x="0" y="0"/>
          <a:chExt cx="0" cy="0"/>
        </a:xfrm>
      </p:grpSpPr>
      <p:pic>
        <p:nvPicPr>
          <p:cNvPr id="3" name="Picture 4">
            <a:extLst>
              <a:ext uri="{FF2B5EF4-FFF2-40B4-BE49-F238E27FC236}">
                <a16:creationId xmlns:a16="http://schemas.microsoft.com/office/drawing/2014/main" id="{817404D5-54B8-B999-03DC-CE25E5DB9A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1" r="19867"/>
          <a:stretch/>
        </p:blipFill>
        <p:spPr bwMode="auto">
          <a:xfrm>
            <a:off x="816288" y="2017569"/>
            <a:ext cx="7112370" cy="4263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Gráfico 4" descr="Cursor con relleno sólido">
            <a:extLst>
              <a:ext uri="{FF2B5EF4-FFF2-40B4-BE49-F238E27FC236}">
                <a16:creationId xmlns:a16="http://schemas.microsoft.com/office/drawing/2014/main" id="{C76F9762-4940-9C8A-FB48-7BF9BA804F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438281">
            <a:off x="7540460" y="3075527"/>
            <a:ext cx="706948" cy="706948"/>
          </a:xfrm>
          <a:prstGeom prst="rect">
            <a:avLst/>
          </a:prstGeom>
        </p:spPr>
      </p:pic>
      <p:sp>
        <p:nvSpPr>
          <p:cNvPr id="6" name="Rectángulo redondeado 11">
            <a:extLst>
              <a:ext uri="{FF2B5EF4-FFF2-40B4-BE49-F238E27FC236}">
                <a16:creationId xmlns:a16="http://schemas.microsoft.com/office/drawing/2014/main" id="{A01A3427-4E8A-3E77-B684-015D16256AC5}"/>
              </a:ext>
            </a:extLst>
          </p:cNvPr>
          <p:cNvSpPr/>
          <p:nvPr/>
        </p:nvSpPr>
        <p:spPr>
          <a:xfrm>
            <a:off x="3965323" y="3993266"/>
            <a:ext cx="1613502" cy="312516"/>
          </a:xfrm>
          <a:prstGeom prst="roundRect">
            <a:avLst>
              <a:gd name="adj" fmla="val 5346"/>
            </a:avLst>
          </a:prstGeom>
          <a:noFill/>
          <a:ln w="57150" cap="flat" cmpd="sng" algn="ctr">
            <a:solidFill>
              <a:srgbClr val="E73438">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srgbClr val="FFFFFF"/>
              </a:solidFill>
              <a:effectLst/>
              <a:uLnTx/>
              <a:uFillTx/>
              <a:latin typeface="Verdana"/>
              <a:ea typeface="+mn-ea"/>
              <a:cs typeface="+mn-cs"/>
            </a:endParaRPr>
          </a:p>
        </p:txBody>
      </p:sp>
      <p:sp>
        <p:nvSpPr>
          <p:cNvPr id="8" name="CuadroTexto 7">
            <a:extLst>
              <a:ext uri="{FF2B5EF4-FFF2-40B4-BE49-F238E27FC236}">
                <a16:creationId xmlns:a16="http://schemas.microsoft.com/office/drawing/2014/main" id="{0E74BB23-2D4F-3BF8-0078-D0D9BF227B15}"/>
              </a:ext>
            </a:extLst>
          </p:cNvPr>
          <p:cNvSpPr txBox="1"/>
          <p:nvPr/>
        </p:nvSpPr>
        <p:spPr>
          <a:xfrm>
            <a:off x="770459" y="384288"/>
            <a:ext cx="6766683" cy="65679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Recomendaciones</a:t>
            </a:r>
          </a:p>
        </p:txBody>
      </p:sp>
      <p:sp>
        <p:nvSpPr>
          <p:cNvPr id="9" name="CuadroTexto 8">
            <a:extLst>
              <a:ext uri="{FF2B5EF4-FFF2-40B4-BE49-F238E27FC236}">
                <a16:creationId xmlns:a16="http://schemas.microsoft.com/office/drawing/2014/main" id="{23F1D734-7DBF-D41F-A245-420C46DC9E66}"/>
              </a:ext>
            </a:extLst>
          </p:cNvPr>
          <p:cNvSpPr txBox="1"/>
          <p:nvPr/>
        </p:nvSpPr>
        <p:spPr>
          <a:xfrm>
            <a:off x="781564" y="921906"/>
            <a:ext cx="71123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dirty="0">
                <a:solidFill>
                  <a:srgbClr val="07272C"/>
                </a:solidFill>
                <a:latin typeface="Verdana" panose="020B0604030504040204" pitchFamily="34" charset="0"/>
                <a:ea typeface="Verdana" panose="020B0604030504040204" pitchFamily="34" charset="0"/>
                <a:cs typeface="Verdana" panose="020B0604030504040204" pitchFamily="34" charset="0"/>
              </a:rPr>
              <a:t>Revisa e</a:t>
            </a:r>
            <a:r>
              <a:rPr kumimoji="0" lang="es-ES" sz="160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l sello Mujer en Convenio Marco</a:t>
            </a:r>
          </a:p>
        </p:txBody>
      </p:sp>
      <p:pic>
        <p:nvPicPr>
          <p:cNvPr id="4" name="Imagen 3">
            <a:extLst>
              <a:ext uri="{FF2B5EF4-FFF2-40B4-BE49-F238E27FC236}">
                <a16:creationId xmlns:a16="http://schemas.microsoft.com/office/drawing/2014/main" id="{A1DFE3B6-057B-279B-685A-655EDE0CB8CB}"/>
              </a:ext>
            </a:extLst>
          </p:cNvPr>
          <p:cNvPicPr>
            <a:picLocks noChangeAspect="1"/>
          </p:cNvPicPr>
          <p:nvPr/>
        </p:nvPicPr>
        <p:blipFill rotWithShape="1">
          <a:blip r:embed="rId5"/>
          <a:srcRect l="17665" r="17814" b="43245"/>
          <a:stretch/>
        </p:blipFill>
        <p:spPr>
          <a:xfrm>
            <a:off x="4608747" y="4622710"/>
            <a:ext cx="1613502" cy="1419290"/>
          </a:xfrm>
          <a:prstGeom prst="rect">
            <a:avLst/>
          </a:prstGeom>
        </p:spPr>
      </p:pic>
      <p:sp>
        <p:nvSpPr>
          <p:cNvPr id="10" name="CuadroTexto 9">
            <a:extLst>
              <a:ext uri="{FF2B5EF4-FFF2-40B4-BE49-F238E27FC236}">
                <a16:creationId xmlns:a16="http://schemas.microsoft.com/office/drawing/2014/main" id="{4080A954-F9B9-4022-AC61-26F3854CF24B}"/>
              </a:ext>
            </a:extLst>
          </p:cNvPr>
          <p:cNvSpPr txBox="1"/>
          <p:nvPr/>
        </p:nvSpPr>
        <p:spPr>
          <a:xfrm>
            <a:off x="8755264" y="3653214"/>
            <a:ext cx="320618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rPr>
              <a:t>Compradoras y compradores podrán ver el Sello </a:t>
            </a:r>
            <a:r>
              <a:rPr lang="es-ES" sz="2000" dirty="0">
                <a:solidFill>
                  <a:srgbClr val="07272C"/>
                </a:solidFill>
                <a:latin typeface="Verdana" panose="020B0604030504040204" pitchFamily="34" charset="0"/>
                <a:ea typeface="Verdana" panose="020B0604030504040204" pitchFamily="34" charset="0"/>
              </a:rPr>
              <a:t>al buscar una empresa adjudicada en el Convenio Marco.</a:t>
            </a:r>
            <a:endParaRPr kumimoji="0" lang="es-CL"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8623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1C446-D6BF-CA30-7673-77F0DBBBE88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7D65532-6DAF-5F63-7341-62F2D525206C}"/>
              </a:ext>
            </a:extLst>
          </p:cNvPr>
          <p:cNvSpPr txBox="1"/>
          <p:nvPr/>
        </p:nvSpPr>
        <p:spPr>
          <a:xfrm>
            <a:off x="806053" y="664907"/>
            <a:ext cx="6582049" cy="54785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Recomendaciones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materias de género</a:t>
            </a:r>
            <a:endParaRPr kumimoji="0" lang="es-ES_tradn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CuadroTexto 3">
            <a:extLst>
              <a:ext uri="{FF2B5EF4-FFF2-40B4-BE49-F238E27FC236}">
                <a16:creationId xmlns:a16="http://schemas.microsoft.com/office/drawing/2014/main" id="{D84EA086-23F2-F9EC-1BE8-5FA529721779}"/>
              </a:ext>
            </a:extLst>
          </p:cNvPr>
          <p:cNvSpPr txBox="1"/>
          <p:nvPr/>
        </p:nvSpPr>
        <p:spPr>
          <a:xfrm>
            <a:off x="910098" y="2771202"/>
            <a:ext cx="7555475" cy="2021387"/>
          </a:xfrm>
          <a:prstGeom prst="rect">
            <a:avLst/>
          </a:prstGeom>
          <a:noFill/>
        </p:spPr>
        <p:txBody>
          <a:bodyPr wrap="square" rtlCol="0">
            <a:spAutoFit/>
          </a:bodyPr>
          <a:lstStyle/>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Mediante las compras públicas se puede fomentar que las empresas proveedoras adopten políticas de género internas, que aseguren entornos laborales libres de sesgos y de violencia de género, y que promuevan la igualdad de derechos y oportunidades dentro de la organización y la corresponsabilidad social en el cuidado. </a:t>
            </a:r>
            <a:endParaRPr kumimoji="0" lang="es-CL" sz="2000" b="0" i="0" u="none" strike="noStrike" kern="1200" cap="none" spc="0" normalizeH="0" baseline="0" noProof="1">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 name="Imagen 5">
            <a:extLst>
              <a:ext uri="{FF2B5EF4-FFF2-40B4-BE49-F238E27FC236}">
                <a16:creationId xmlns:a16="http://schemas.microsoft.com/office/drawing/2014/main" id="{4697A628-990A-2D49-C8B8-A4B31259C5BB}"/>
              </a:ext>
            </a:extLst>
          </p:cNvPr>
          <p:cNvPicPr>
            <a:picLocks noChangeAspect="1"/>
          </p:cNvPicPr>
          <p:nvPr/>
        </p:nvPicPr>
        <p:blipFill>
          <a:blip r:embed="rId2"/>
          <a:stretch>
            <a:fillRect/>
          </a:stretch>
        </p:blipFill>
        <p:spPr>
          <a:xfrm>
            <a:off x="9335027" y="2606605"/>
            <a:ext cx="1667270" cy="2048613"/>
          </a:xfrm>
          <a:prstGeom prst="rect">
            <a:avLst/>
          </a:prstGeom>
        </p:spPr>
      </p:pic>
    </p:spTree>
    <p:extLst>
      <p:ext uri="{BB962C8B-B14F-4D97-AF65-F5344CB8AC3E}">
        <p14:creationId xmlns:p14="http://schemas.microsoft.com/office/powerpoint/2010/main" val="112026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AF38F-F376-1716-8EBF-EFD255C4F87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40AA9E-DA9F-0A19-ADF4-3EE937F93274}"/>
              </a:ext>
            </a:extLst>
          </p:cNvPr>
          <p:cNvSpPr>
            <a:spLocks noGrp="1"/>
          </p:cNvSpPr>
          <p:nvPr>
            <p:ph type="title"/>
          </p:nvPr>
        </p:nvSpPr>
        <p:spPr>
          <a:xfrm>
            <a:off x="442923" y="2867511"/>
            <a:ext cx="10113187" cy="2111049"/>
          </a:xfrm>
        </p:spPr>
        <p:txBody>
          <a:bodyPr/>
          <a:lstStyle/>
          <a:p>
            <a:r>
              <a:rPr lang="es-ES" dirty="0"/>
              <a:t>Rol de las compras públicas con enfoque de género</a:t>
            </a:r>
            <a:endParaRPr lang="es-CL" dirty="0"/>
          </a:p>
        </p:txBody>
      </p:sp>
      <p:sp>
        <p:nvSpPr>
          <p:cNvPr id="3" name="Marcador de texto 2">
            <a:extLst>
              <a:ext uri="{FF2B5EF4-FFF2-40B4-BE49-F238E27FC236}">
                <a16:creationId xmlns:a16="http://schemas.microsoft.com/office/drawing/2014/main" id="{7BE062F8-FCCC-4447-5AC0-4DD529CA9B43}"/>
              </a:ext>
            </a:extLst>
          </p:cNvPr>
          <p:cNvSpPr>
            <a:spLocks noGrp="1"/>
          </p:cNvSpPr>
          <p:nvPr>
            <p:ph type="body" idx="1"/>
          </p:nvPr>
        </p:nvSpPr>
        <p:spPr>
          <a:xfrm>
            <a:off x="1174747" y="3923036"/>
            <a:ext cx="8435717" cy="444410"/>
          </a:xfrm>
        </p:spPr>
        <p:txBody>
          <a:bodyPr/>
          <a:lstStyle/>
          <a:p>
            <a:r>
              <a:rPr lang="es-ES" dirty="0"/>
              <a:t> </a:t>
            </a:r>
            <a:endParaRPr lang="es-CL" dirty="0"/>
          </a:p>
        </p:txBody>
      </p:sp>
    </p:spTree>
    <p:extLst>
      <p:ext uri="{BB962C8B-B14F-4D97-AF65-F5344CB8AC3E}">
        <p14:creationId xmlns:p14="http://schemas.microsoft.com/office/powerpoint/2010/main" val="155090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6E1AE-919F-CDB6-673E-369773A6CEB0}"/>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AB9F5190-6EC1-FAFF-0613-F91F34057482}"/>
              </a:ext>
            </a:extLst>
          </p:cNvPr>
          <p:cNvSpPr txBox="1"/>
          <p:nvPr/>
        </p:nvSpPr>
        <p:spPr>
          <a:xfrm>
            <a:off x="2831690" y="2724815"/>
            <a:ext cx="8696695" cy="2021387"/>
          </a:xfrm>
          <a:prstGeom prst="rect">
            <a:avLst/>
          </a:prstGeom>
          <a:noFill/>
        </p:spPr>
        <p:txBody>
          <a:bodyPr wrap="square" rtlCol="0">
            <a:spAutoFit/>
          </a:bodyPr>
          <a:lstStyle/>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 ejemplo de ello es la Norma Chilena 3262 que propone un Sistema de Gestión de Igualdad de Género y Conciliación de la vida laboral, personal y familiar. Las entidades públicas compradoras pueden aplicar la perspectiva de género como parte de una política más amplia sobre contratación estratégica, que abarque objetivos medioambientales y otros objetivos sociales. </a:t>
            </a:r>
            <a:endParaRPr kumimoji="0" lang="es-CL" sz="2000" b="0" i="0" u="none" strike="noStrike" kern="1200" cap="none" spc="0" normalizeH="0" baseline="0" noProof="1">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a:extLst>
              <a:ext uri="{FF2B5EF4-FFF2-40B4-BE49-F238E27FC236}">
                <a16:creationId xmlns:a16="http://schemas.microsoft.com/office/drawing/2014/main" id="{E065D4DA-F29D-E4B4-084C-F806BB0F87D1}"/>
              </a:ext>
            </a:extLst>
          </p:cNvPr>
          <p:cNvSpPr txBox="1"/>
          <p:nvPr/>
        </p:nvSpPr>
        <p:spPr>
          <a:xfrm>
            <a:off x="806053" y="664907"/>
            <a:ext cx="6582049" cy="54785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Recomendaciones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materias de género</a:t>
            </a:r>
            <a:endParaRPr kumimoji="0" lang="es-ES_tradn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5" name="Imagen 4" descr="Icono&#10;&#10;El contenido generado por IA puede ser incorrecto.">
            <a:extLst>
              <a:ext uri="{FF2B5EF4-FFF2-40B4-BE49-F238E27FC236}">
                <a16:creationId xmlns:a16="http://schemas.microsoft.com/office/drawing/2014/main" id="{D90908C7-76A4-3694-B259-4B623D04BD75}"/>
              </a:ext>
            </a:extLst>
          </p:cNvPr>
          <p:cNvPicPr>
            <a:picLocks noChangeAspect="1"/>
          </p:cNvPicPr>
          <p:nvPr/>
        </p:nvPicPr>
        <p:blipFill>
          <a:blip r:embed="rId2"/>
          <a:stretch>
            <a:fillRect/>
          </a:stretch>
        </p:blipFill>
        <p:spPr>
          <a:xfrm>
            <a:off x="806053" y="2478103"/>
            <a:ext cx="2268099" cy="2268099"/>
          </a:xfrm>
          <a:prstGeom prst="rect">
            <a:avLst/>
          </a:prstGeom>
        </p:spPr>
      </p:pic>
    </p:spTree>
    <p:extLst>
      <p:ext uri="{BB962C8B-B14F-4D97-AF65-F5344CB8AC3E}">
        <p14:creationId xmlns:p14="http://schemas.microsoft.com/office/powerpoint/2010/main" val="142573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B7D65-F190-6E7E-6585-C18F1FC52820}"/>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D9F3722D-1C29-8FB8-0EAB-760EC59F1599}"/>
              </a:ext>
            </a:extLst>
          </p:cNvPr>
          <p:cNvSpPr txBox="1"/>
          <p:nvPr/>
        </p:nvSpPr>
        <p:spPr>
          <a:xfrm>
            <a:off x="806053" y="2564724"/>
            <a:ext cx="8766210" cy="3428952"/>
          </a:xfrm>
          <a:prstGeom prst="rect">
            <a:avLst/>
          </a:prstGeom>
          <a:noFill/>
        </p:spPr>
        <p:txBody>
          <a:bodyPr wrap="square" rtlCol="0">
            <a:spAutoFit/>
          </a:bodyPr>
          <a:lstStyle/>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Una práctica que permite fomentar las prácticas de contratación pública con perspectiva de género es señalar que “ante igualdad de puntaje final entre dos o más oferentes, se elegirá a aquel que haya obtenido un mejor puntaje en el criterio de evaluación inclusivo que se hubiese determinado en las bases”, permitiendo, de esta forma, el fortalecer la importancia de tal característica en el procedimiento licitatorio. </a:t>
            </a:r>
            <a:endParaRPr kumimoji="0" lang="es-ES" sz="2000" b="0" i="0" u="none" strike="noStrike" kern="1200" cap="none" spc="0" normalizeH="0" baseline="0" noProof="1">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Incorporar criterios de desempate en la publicación de las bases y en la evaluación y selección</a:t>
            </a:r>
            <a:r>
              <a:rPr kumimoji="0" lang="es-ES" sz="2000" b="0" i="0" u="none" strike="noStrike" kern="1200" cap="none" spc="0" normalizeH="0" baseline="0" noProof="1">
                <a:ln>
                  <a:noFill/>
                </a:ln>
                <a:solidFill>
                  <a:srgbClr val="07272C"/>
                </a:solidFill>
                <a:effectLst/>
                <a:uLnTx/>
                <a:uFillTx/>
                <a:latin typeface="Verdana" panose="020B0604030504040204" pitchFamily="34" charset="0"/>
                <a:ea typeface="Verdana" panose="020B0604030504040204" pitchFamily="34" charset="0"/>
                <a:cs typeface="+mn-cs"/>
              </a:rPr>
              <a:t> permite abrir oportunidades de participación de mujeres. </a:t>
            </a:r>
            <a:endParaRPr kumimoji="0" lang="es-CL" sz="2000" b="0" i="0" u="none" strike="noStrike" kern="1200" cap="none" spc="0" normalizeH="0" baseline="0" noProof="1">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a:extLst>
              <a:ext uri="{FF2B5EF4-FFF2-40B4-BE49-F238E27FC236}">
                <a16:creationId xmlns:a16="http://schemas.microsoft.com/office/drawing/2014/main" id="{B470BD6B-7022-3F09-BB44-A2AA23AC4CF5}"/>
              </a:ext>
            </a:extLst>
          </p:cNvPr>
          <p:cNvSpPr txBox="1"/>
          <p:nvPr/>
        </p:nvSpPr>
        <p:spPr>
          <a:xfrm>
            <a:off x="806053" y="456562"/>
            <a:ext cx="6582049" cy="54785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Recomendaciones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materias de género</a:t>
            </a:r>
            <a:endParaRPr kumimoji="0" lang="es-ES_tradn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5" name="Imagen 4" descr="Icono&#10;&#10;El contenido generado por IA puede ser incorrecto.">
            <a:extLst>
              <a:ext uri="{FF2B5EF4-FFF2-40B4-BE49-F238E27FC236}">
                <a16:creationId xmlns:a16="http://schemas.microsoft.com/office/drawing/2014/main" id="{7D76A6AA-EC93-CB53-49CD-223B09249C2F}"/>
              </a:ext>
            </a:extLst>
          </p:cNvPr>
          <p:cNvPicPr>
            <a:picLocks noChangeAspect="1"/>
          </p:cNvPicPr>
          <p:nvPr/>
        </p:nvPicPr>
        <p:blipFill>
          <a:blip r:embed="rId2"/>
          <a:stretch>
            <a:fillRect/>
          </a:stretch>
        </p:blipFill>
        <p:spPr>
          <a:xfrm>
            <a:off x="9218271" y="2673752"/>
            <a:ext cx="2707937" cy="2707937"/>
          </a:xfrm>
          <a:prstGeom prst="rect">
            <a:avLst/>
          </a:prstGeom>
        </p:spPr>
      </p:pic>
    </p:spTree>
    <p:extLst>
      <p:ext uri="{BB962C8B-B14F-4D97-AF65-F5344CB8AC3E}">
        <p14:creationId xmlns:p14="http://schemas.microsoft.com/office/powerpoint/2010/main" val="1649983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C0CBC-664F-4457-1712-29DE8CBE106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31854833-0F46-1967-8ED2-E475AB55FDD3}"/>
              </a:ext>
            </a:extLst>
          </p:cNvPr>
          <p:cNvSpPr txBox="1"/>
          <p:nvPr/>
        </p:nvSpPr>
        <p:spPr>
          <a:xfrm>
            <a:off x="825718" y="3233317"/>
            <a:ext cx="8204405" cy="2021387"/>
          </a:xfrm>
          <a:prstGeom prst="rect">
            <a:avLst/>
          </a:prstGeom>
          <a:noFill/>
        </p:spPr>
        <p:txBody>
          <a:bodyPr wrap="square" rtlCol="0">
            <a:spAutoFit/>
          </a:bodyPr>
          <a:lstStyle/>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 los requisitos para la firma de los contratos, las entidades compradoras podrán solicitar la acreditación de las empresas proveedoras en el Registro de Proveedores, además de la forma el cumplimiento de las obligaciones laborales con las y los trabajadores y el respeto de las leyes que regulan las prácticas antisindicales.</a:t>
            </a:r>
            <a:endParaRPr kumimoji="0" lang="es-CL" sz="2000" b="0" i="0" u="none" strike="noStrike" kern="1200" cap="none" spc="0" normalizeH="0" baseline="0" noProof="1">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a:extLst>
              <a:ext uri="{FF2B5EF4-FFF2-40B4-BE49-F238E27FC236}">
                <a16:creationId xmlns:a16="http://schemas.microsoft.com/office/drawing/2014/main" id="{A1898108-3E84-3F34-6137-A16736A09D95}"/>
              </a:ext>
            </a:extLst>
          </p:cNvPr>
          <p:cNvSpPr txBox="1"/>
          <p:nvPr/>
        </p:nvSpPr>
        <p:spPr>
          <a:xfrm>
            <a:off x="806053" y="664907"/>
            <a:ext cx="6582049" cy="54785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Recomendaciones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materias de género</a:t>
            </a:r>
            <a:endParaRPr kumimoji="0" lang="es-ES_tradn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Imagen 7" descr="Icono&#10;&#10;Descripción generada automáticamente">
            <a:extLst>
              <a:ext uri="{FF2B5EF4-FFF2-40B4-BE49-F238E27FC236}">
                <a16:creationId xmlns:a16="http://schemas.microsoft.com/office/drawing/2014/main" id="{A05421F9-CAE8-3DCD-BF85-4926F0CE9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8566" y="3067665"/>
            <a:ext cx="1435183" cy="1690400"/>
          </a:xfrm>
          <a:prstGeom prst="rect">
            <a:avLst/>
          </a:prstGeom>
        </p:spPr>
      </p:pic>
    </p:spTree>
    <p:extLst>
      <p:ext uri="{BB962C8B-B14F-4D97-AF65-F5344CB8AC3E}">
        <p14:creationId xmlns:p14="http://schemas.microsoft.com/office/powerpoint/2010/main" val="1461801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136A8-2628-B8BF-C737-D2316D574027}"/>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43FAA0E5-856C-932A-D3F8-2A0017065A19}"/>
              </a:ext>
            </a:extLst>
          </p:cNvPr>
          <p:cNvSpPr txBox="1"/>
          <p:nvPr/>
        </p:nvSpPr>
        <p:spPr>
          <a:xfrm>
            <a:off x="806053" y="2613885"/>
            <a:ext cx="8204405" cy="2347630"/>
          </a:xfrm>
          <a:prstGeom prst="rect">
            <a:avLst/>
          </a:prstGeom>
          <a:noFill/>
        </p:spPr>
        <p:txBody>
          <a:bodyPr wrap="square" rtlCol="0">
            <a:spAutoFit/>
          </a:bodyPr>
          <a:lstStyle/>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Una vez suscrito el respectivo contrato o enviada la orden de compra, la entidad compradora debe verificar que aquellos elementos inclusivos que hayan sido declarados por la empresa adjudicataria en su oferta sean cumplidos al momento de ejecutar el contrato, de manera de obtener un compromiso real y efectivo del proveedor en promover la igualdad de género. </a:t>
            </a:r>
            <a:endParaRPr kumimoji="0" lang="es-CL" sz="2000" b="0" i="0" u="none" strike="noStrike" kern="1200" cap="none" spc="0" normalizeH="0" baseline="0" noProof="1">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a:extLst>
              <a:ext uri="{FF2B5EF4-FFF2-40B4-BE49-F238E27FC236}">
                <a16:creationId xmlns:a16="http://schemas.microsoft.com/office/drawing/2014/main" id="{06BEBB86-4258-A113-78C0-85BD7D1F373C}"/>
              </a:ext>
            </a:extLst>
          </p:cNvPr>
          <p:cNvSpPr txBox="1"/>
          <p:nvPr/>
        </p:nvSpPr>
        <p:spPr>
          <a:xfrm>
            <a:off x="806053" y="664907"/>
            <a:ext cx="6582049" cy="54785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Recomendaciones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materias de género</a:t>
            </a:r>
            <a:endParaRPr kumimoji="0" lang="es-ES_tradn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5" name="Imagen 4" descr="Icono&#10;&#10;El contenido generado por IA puede ser incorrecto.">
            <a:extLst>
              <a:ext uri="{FF2B5EF4-FFF2-40B4-BE49-F238E27FC236}">
                <a16:creationId xmlns:a16="http://schemas.microsoft.com/office/drawing/2014/main" id="{AE20DB02-6F98-B1B2-B1F8-C1CA9E4F0870}"/>
              </a:ext>
            </a:extLst>
          </p:cNvPr>
          <p:cNvPicPr>
            <a:picLocks noChangeAspect="1"/>
          </p:cNvPicPr>
          <p:nvPr/>
        </p:nvPicPr>
        <p:blipFill>
          <a:blip r:embed="rId2"/>
          <a:stretch>
            <a:fillRect/>
          </a:stretch>
        </p:blipFill>
        <p:spPr>
          <a:xfrm>
            <a:off x="9112106" y="2189666"/>
            <a:ext cx="3196067" cy="3196067"/>
          </a:xfrm>
          <a:prstGeom prst="rect">
            <a:avLst/>
          </a:prstGeom>
        </p:spPr>
      </p:pic>
    </p:spTree>
    <p:extLst>
      <p:ext uri="{BB962C8B-B14F-4D97-AF65-F5344CB8AC3E}">
        <p14:creationId xmlns:p14="http://schemas.microsoft.com/office/powerpoint/2010/main" val="2261083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A631D-D0B9-3874-D649-84CBAAC90B7D}"/>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AF2D0257-A74A-7A69-87C9-638B4DECFFDC}"/>
              </a:ext>
            </a:extLst>
          </p:cNvPr>
          <p:cNvSpPr txBox="1"/>
          <p:nvPr/>
        </p:nvSpPr>
        <p:spPr>
          <a:xfrm>
            <a:off x="806053" y="2613885"/>
            <a:ext cx="8204405" cy="1695144"/>
          </a:xfrm>
          <a:prstGeom prst="rect">
            <a:avLst/>
          </a:prstGeom>
          <a:noFill/>
        </p:spPr>
        <p:txBody>
          <a:bodyPr wrap="square" rtlCol="0">
            <a:spAutoFit/>
          </a:bodyPr>
          <a:lstStyle/>
          <a:p>
            <a:pPr marL="0" marR="0" lvl="0" indent="0" algn="just" defTabSz="914400" rtl="0" eaLnBrk="1" fontAlgn="auto" latinLnBrk="0" hangingPunct="1">
              <a:lnSpc>
                <a:spcPct val="106000"/>
              </a:lnSpc>
              <a:spcBef>
                <a:spcPts val="0"/>
              </a:spcBef>
              <a:spcAft>
                <a:spcPts val="8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Esta verificación puede mantenerse durante la ejecución contractual, por ejemplo, cada seis meses, asociando sanciones derivadas del incumplimiento en caso de detectar una variación en las condiciones consideradas al momento de la evaluación de las respectivas ofertas.</a:t>
            </a:r>
            <a:endParaRPr kumimoji="0" lang="es-CL" sz="2000" b="0" i="0" u="none" strike="noStrike" kern="1200" cap="none" spc="0" normalizeH="0" baseline="0" noProof="1">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CuadroTexto 1">
            <a:extLst>
              <a:ext uri="{FF2B5EF4-FFF2-40B4-BE49-F238E27FC236}">
                <a16:creationId xmlns:a16="http://schemas.microsoft.com/office/drawing/2014/main" id="{006D02B3-F912-4DC5-70A8-2C7682FB4325}"/>
              </a:ext>
            </a:extLst>
          </p:cNvPr>
          <p:cNvSpPr txBox="1"/>
          <p:nvPr/>
        </p:nvSpPr>
        <p:spPr>
          <a:xfrm>
            <a:off x="806053" y="664907"/>
            <a:ext cx="6582049" cy="54785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Recomendaciones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materias de género</a:t>
            </a:r>
            <a:endParaRPr kumimoji="0" lang="es-ES_tradn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 name="Imagen 5" descr="Icono&#10;&#10;El contenido generado por IA puede ser incorrecto.">
            <a:extLst>
              <a:ext uri="{FF2B5EF4-FFF2-40B4-BE49-F238E27FC236}">
                <a16:creationId xmlns:a16="http://schemas.microsoft.com/office/drawing/2014/main" id="{D2CDBDEC-B793-D48E-01A3-B1459169AFB1}"/>
              </a:ext>
            </a:extLst>
          </p:cNvPr>
          <p:cNvPicPr>
            <a:picLocks noChangeAspect="1"/>
          </p:cNvPicPr>
          <p:nvPr/>
        </p:nvPicPr>
        <p:blipFill>
          <a:blip r:embed="rId2"/>
          <a:stretch>
            <a:fillRect/>
          </a:stretch>
        </p:blipFill>
        <p:spPr>
          <a:xfrm>
            <a:off x="9010458" y="1828800"/>
            <a:ext cx="2916281" cy="2916281"/>
          </a:xfrm>
          <a:prstGeom prst="rect">
            <a:avLst/>
          </a:prstGeom>
        </p:spPr>
      </p:pic>
    </p:spTree>
    <p:extLst>
      <p:ext uri="{BB962C8B-B14F-4D97-AF65-F5344CB8AC3E}">
        <p14:creationId xmlns:p14="http://schemas.microsoft.com/office/powerpoint/2010/main" val="2531132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DA3C2-899E-ACCD-0BD1-004EB85847F1}"/>
            </a:ext>
          </a:extLst>
        </p:cNvPr>
        <p:cNvGrpSpPr/>
        <p:nvPr/>
      </p:nvGrpSpPr>
      <p:grpSpPr>
        <a:xfrm>
          <a:off x="0" y="0"/>
          <a:ext cx="0" cy="0"/>
          <a:chOff x="0" y="0"/>
          <a:chExt cx="0" cy="0"/>
        </a:xfrm>
      </p:grpSpPr>
      <p:sp>
        <p:nvSpPr>
          <p:cNvPr id="6" name="Título 5">
            <a:extLst>
              <a:ext uri="{FF2B5EF4-FFF2-40B4-BE49-F238E27FC236}">
                <a16:creationId xmlns:a16="http://schemas.microsoft.com/office/drawing/2014/main" id="{5CED7E13-F9D6-60A1-15E1-0C4371860B90}"/>
              </a:ext>
            </a:extLst>
          </p:cNvPr>
          <p:cNvSpPr txBox="1">
            <a:spLocks/>
          </p:cNvSpPr>
          <p:nvPr/>
        </p:nvSpPr>
        <p:spPr>
          <a:xfrm>
            <a:off x="736131" y="456012"/>
            <a:ext cx="7661190" cy="701172"/>
          </a:xfrm>
          <a:prstGeom prst="rect">
            <a:avLst/>
          </a:prstGeom>
        </p:spPr>
        <p:txBody>
          <a:bodyPr vert="horz" wrap="none"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ES" sz="3200" b="1" i="0" u="none" strike="noStrike" kern="1200" cap="none" spc="0" normalizeH="0" baseline="0" noProof="0" dirty="0">
                <a:ln>
                  <a:noFill/>
                </a:ln>
                <a:solidFill>
                  <a:srgbClr val="07272C"/>
                </a:solidFill>
                <a:effectLst/>
                <a:uLnTx/>
                <a:uFillTx/>
                <a:latin typeface="Verdana"/>
                <a:ea typeface="Verdana" charset="0"/>
                <a:cs typeface="+mj-cs"/>
              </a:rPr>
              <a:t>¿Necesitas Ayuda?</a:t>
            </a:r>
            <a:endParaRPr kumimoji="0" lang="es-CL" sz="3200" b="1" i="0" u="none" strike="noStrike" kern="1200" cap="none" spc="0" normalizeH="0" baseline="0" noProof="0" dirty="0">
              <a:ln>
                <a:noFill/>
              </a:ln>
              <a:solidFill>
                <a:srgbClr val="07272C"/>
              </a:solidFill>
              <a:effectLst/>
              <a:uLnTx/>
              <a:uFillTx/>
              <a:latin typeface="Verdana"/>
              <a:ea typeface="Verdana" charset="0"/>
              <a:cs typeface="+mj-cs"/>
            </a:endParaRPr>
          </a:p>
        </p:txBody>
      </p:sp>
      <p:sp>
        <p:nvSpPr>
          <p:cNvPr id="7" name="CuadroTexto 6">
            <a:extLst>
              <a:ext uri="{FF2B5EF4-FFF2-40B4-BE49-F238E27FC236}">
                <a16:creationId xmlns:a16="http://schemas.microsoft.com/office/drawing/2014/main" id="{8632083C-3426-C53C-F4F9-682567C4C2B3}"/>
              </a:ext>
            </a:extLst>
          </p:cNvPr>
          <p:cNvSpPr txBox="1"/>
          <p:nvPr/>
        </p:nvSpPr>
        <p:spPr>
          <a:xfrm>
            <a:off x="789444" y="1771342"/>
            <a:ext cx="56476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Centro de Ayuda: </a:t>
            </a:r>
            <a:r>
              <a:rPr kumimoji="0" lang="es-CL" sz="1800" b="1"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ayuda.mercadopublico.cl</a:t>
            </a:r>
          </a:p>
        </p:txBody>
      </p:sp>
      <p:pic>
        <p:nvPicPr>
          <p:cNvPr id="8" name="Imagen 7">
            <a:extLst>
              <a:ext uri="{FF2B5EF4-FFF2-40B4-BE49-F238E27FC236}">
                <a16:creationId xmlns:a16="http://schemas.microsoft.com/office/drawing/2014/main" id="{3471388D-E5B0-FA69-B14F-8A3B5A76A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607" y="2261841"/>
            <a:ext cx="2012661" cy="2012661"/>
          </a:xfrm>
          <a:prstGeom prst="rect">
            <a:avLst/>
          </a:prstGeom>
        </p:spPr>
      </p:pic>
      <p:pic>
        <p:nvPicPr>
          <p:cNvPr id="9" name="Imagen 8">
            <a:extLst>
              <a:ext uri="{FF2B5EF4-FFF2-40B4-BE49-F238E27FC236}">
                <a16:creationId xmlns:a16="http://schemas.microsoft.com/office/drawing/2014/main" id="{66DD17FA-65B9-C372-4119-A5493F64B8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397" y="2206084"/>
            <a:ext cx="2012662" cy="2012662"/>
          </a:xfrm>
          <a:prstGeom prst="rect">
            <a:avLst/>
          </a:prstGeom>
        </p:spPr>
      </p:pic>
      <p:sp>
        <p:nvSpPr>
          <p:cNvPr id="10" name="CuadroTexto 9">
            <a:extLst>
              <a:ext uri="{FF2B5EF4-FFF2-40B4-BE49-F238E27FC236}">
                <a16:creationId xmlns:a16="http://schemas.microsoft.com/office/drawing/2014/main" id="{F335EEA8-AD63-9081-42CE-EE4CD71DBF41}"/>
              </a:ext>
            </a:extLst>
          </p:cNvPr>
          <p:cNvSpPr txBox="1"/>
          <p:nvPr/>
        </p:nvSpPr>
        <p:spPr>
          <a:xfrm>
            <a:off x="3415807" y="3041385"/>
            <a:ext cx="3302052" cy="1015663"/>
          </a:xfrm>
          <a:prstGeom prst="rect">
            <a:avLst/>
          </a:prstGeom>
          <a:noFill/>
        </p:spPr>
        <p:txBody>
          <a:bodyPr wrap="square" l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Información para responder las consultas más frecuentes de los usuarios </a:t>
            </a:r>
            <a:r>
              <a:rPr kumimoji="0" lang="es-CL" sz="1200" b="0"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y</a:t>
            </a:r>
            <a:r>
              <a:rPr kumimoji="0" lang="es-CL" sz="1200" b="1"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 </a:t>
            </a:r>
            <a:r>
              <a:rPr kumimoji="0" lang="es-CL" sz="1200" b="0"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acceder a material de descarga como guías de uso, tutoriales en video e infografías.</a:t>
            </a:r>
          </a:p>
        </p:txBody>
      </p:sp>
      <p:sp>
        <p:nvSpPr>
          <p:cNvPr id="12" name="CuadroTexto 11">
            <a:extLst>
              <a:ext uri="{FF2B5EF4-FFF2-40B4-BE49-F238E27FC236}">
                <a16:creationId xmlns:a16="http://schemas.microsoft.com/office/drawing/2014/main" id="{59EA6221-7145-7579-688F-DB2940B2626A}"/>
              </a:ext>
            </a:extLst>
          </p:cNvPr>
          <p:cNvSpPr txBox="1"/>
          <p:nvPr/>
        </p:nvSpPr>
        <p:spPr>
          <a:xfrm>
            <a:off x="3496679" y="2700416"/>
            <a:ext cx="314108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Material de apoyo </a:t>
            </a:r>
          </a:p>
        </p:txBody>
      </p:sp>
      <p:sp>
        <p:nvSpPr>
          <p:cNvPr id="13" name="CuadroTexto 12">
            <a:extLst>
              <a:ext uri="{FF2B5EF4-FFF2-40B4-BE49-F238E27FC236}">
                <a16:creationId xmlns:a16="http://schemas.microsoft.com/office/drawing/2014/main" id="{EF61F336-D9EF-BDAC-03B6-F35F47CAA20C}"/>
              </a:ext>
            </a:extLst>
          </p:cNvPr>
          <p:cNvSpPr txBox="1"/>
          <p:nvPr/>
        </p:nvSpPr>
        <p:spPr>
          <a:xfrm>
            <a:off x="3381581" y="4624289"/>
            <a:ext cx="55154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Mesa de ayuda telefónica</a:t>
            </a:r>
            <a:endParaRPr kumimoji="0" lang="es-CL" sz="1000" b="0"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endParaRPr>
          </a:p>
        </p:txBody>
      </p:sp>
      <p:sp>
        <p:nvSpPr>
          <p:cNvPr id="17" name="CuadroTexto 16">
            <a:extLst>
              <a:ext uri="{FF2B5EF4-FFF2-40B4-BE49-F238E27FC236}">
                <a16:creationId xmlns:a16="http://schemas.microsoft.com/office/drawing/2014/main" id="{CD20107A-3B4C-41C5-705E-377F79F9D11A}"/>
              </a:ext>
            </a:extLst>
          </p:cNvPr>
          <p:cNvSpPr txBox="1"/>
          <p:nvPr/>
        </p:nvSpPr>
        <p:spPr>
          <a:xfrm>
            <a:off x="1814585" y="4616188"/>
            <a:ext cx="230107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¿Prefieres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Ayuda telefónica?</a:t>
            </a:r>
          </a:p>
        </p:txBody>
      </p:sp>
      <p:cxnSp>
        <p:nvCxnSpPr>
          <p:cNvPr id="18" name="Conector recto 17">
            <a:extLst>
              <a:ext uri="{FF2B5EF4-FFF2-40B4-BE49-F238E27FC236}">
                <a16:creationId xmlns:a16="http://schemas.microsoft.com/office/drawing/2014/main" id="{DE7851E1-D0F9-1B25-D20F-87EF6F2EABB7}"/>
              </a:ext>
            </a:extLst>
          </p:cNvPr>
          <p:cNvCxnSpPr>
            <a:cxnSpLocks/>
          </p:cNvCxnSpPr>
          <p:nvPr/>
        </p:nvCxnSpPr>
        <p:spPr>
          <a:xfrm>
            <a:off x="955088" y="2194935"/>
            <a:ext cx="0" cy="2831793"/>
          </a:xfrm>
          <a:prstGeom prst="line">
            <a:avLst/>
          </a:prstGeom>
          <a:noFill/>
          <a:ln w="25400" cap="flat" cmpd="sng" algn="ctr">
            <a:solidFill>
              <a:srgbClr val="233754"/>
            </a:solidFill>
            <a:prstDash val="sysDot"/>
            <a:miter lim="800000"/>
            <a:tailEnd type="none"/>
          </a:ln>
          <a:effectLst/>
        </p:spPr>
      </p:cxnSp>
      <p:cxnSp>
        <p:nvCxnSpPr>
          <p:cNvPr id="19" name="Conector recto de flecha 18">
            <a:extLst>
              <a:ext uri="{FF2B5EF4-FFF2-40B4-BE49-F238E27FC236}">
                <a16:creationId xmlns:a16="http://schemas.microsoft.com/office/drawing/2014/main" id="{5FAB53B4-402C-AADD-9306-D7C1928E7B3A}"/>
              </a:ext>
            </a:extLst>
          </p:cNvPr>
          <p:cNvCxnSpPr>
            <a:cxnSpLocks/>
          </p:cNvCxnSpPr>
          <p:nvPr/>
        </p:nvCxnSpPr>
        <p:spPr>
          <a:xfrm>
            <a:off x="3471562" y="3005112"/>
            <a:ext cx="3085817" cy="0"/>
          </a:xfrm>
          <a:prstGeom prst="straightConnector1">
            <a:avLst/>
          </a:prstGeom>
          <a:noFill/>
          <a:ln w="25400" cap="flat" cmpd="sng" algn="ctr">
            <a:solidFill>
              <a:srgbClr val="233754"/>
            </a:solidFill>
            <a:prstDash val="solid"/>
            <a:miter lim="800000"/>
            <a:tailEnd type="none"/>
          </a:ln>
          <a:effectLst/>
        </p:spPr>
      </p:cxnSp>
      <p:sp>
        <p:nvSpPr>
          <p:cNvPr id="20" name="CuadroTexto 19">
            <a:extLst>
              <a:ext uri="{FF2B5EF4-FFF2-40B4-BE49-F238E27FC236}">
                <a16:creationId xmlns:a16="http://schemas.microsoft.com/office/drawing/2014/main" id="{6CE32B35-A0E9-49ED-C1F8-857F8A0E40D0}"/>
              </a:ext>
            </a:extLst>
          </p:cNvPr>
          <p:cNvSpPr txBox="1"/>
          <p:nvPr/>
        </p:nvSpPr>
        <p:spPr>
          <a:xfrm>
            <a:off x="3352743" y="5025013"/>
            <a:ext cx="5692940" cy="608949"/>
          </a:xfrm>
          <a:prstGeom prst="rect">
            <a:avLst/>
          </a:prstGeom>
          <a:noFill/>
        </p:spPr>
        <p:txBody>
          <a:bodyPr wrap="square" lIns="396000"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s-CL" sz="1200" b="1"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600 7000 600</a:t>
            </a:r>
            <a:r>
              <a:rPr kumimoji="0" lang="es-CL" sz="1200" b="0"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        </a:t>
            </a:r>
            <a:r>
              <a:rPr kumimoji="0" lang="es-CL" sz="1200" b="0" i="0" u="none" strike="noStrike" kern="1200" cap="none" spc="0" normalizeH="0" baseline="0" noProof="0" dirty="0">
                <a:ln>
                  <a:noFill/>
                </a:ln>
                <a:solidFill>
                  <a:srgbClr val="07272C"/>
                </a:solidFill>
                <a:effectLst/>
                <a:uLnTx/>
                <a:uFillTx/>
                <a:latin typeface="Calibri" panose="020F0502020204030204"/>
                <a:ea typeface="+mn-ea"/>
                <a:cs typeface="+mn-cs"/>
              </a:rPr>
              <a:t>+</a:t>
            </a:r>
            <a:r>
              <a:rPr kumimoji="0" lang="es-CL" sz="1200" b="1" i="0" u="none" strike="noStrike" kern="1200" cap="none" spc="0" normalizeH="0" baseline="0" noProof="0" dirty="0">
                <a:ln>
                  <a:noFill/>
                </a:ln>
                <a:solidFill>
                  <a:srgbClr val="07272C"/>
                </a:solidFill>
                <a:effectLst/>
                <a:uLnTx/>
                <a:uFillTx/>
                <a:latin typeface="Verdana"/>
                <a:ea typeface="Verdana" panose="020B0604030504040204" pitchFamily="34" charset="0"/>
                <a:cs typeface="+mn-cs"/>
              </a:rPr>
              <a:t>56 2 2429 7709 </a:t>
            </a:r>
            <a:r>
              <a:rPr kumimoji="0" lang="es-CL" sz="1200" b="0" i="0" u="none" strike="noStrike" kern="1200" cap="none" spc="0" normalizeH="0" baseline="0" noProof="0" dirty="0">
                <a:ln>
                  <a:noFill/>
                </a:ln>
                <a:solidFill>
                  <a:srgbClr val="07272C"/>
                </a:solidFill>
                <a:effectLst/>
                <a:uLnTx/>
                <a:uFillTx/>
                <a:latin typeface="Verdana"/>
                <a:ea typeface="Verdana" panose="020B0604030504040204" pitchFamily="34" charset="0"/>
                <a:cs typeface="+mn-cs"/>
              </a:rPr>
              <a:t>IVR </a:t>
            </a:r>
            <a:r>
              <a:rPr kumimoji="0" lang="es-CL" sz="1200" b="0"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24x7</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Atención ejecutivo de lunes a viernes de 9 a 19 hrs.</a:t>
            </a:r>
          </a:p>
        </p:txBody>
      </p:sp>
      <p:cxnSp>
        <p:nvCxnSpPr>
          <p:cNvPr id="21" name="Conector recto de flecha 20">
            <a:extLst>
              <a:ext uri="{FF2B5EF4-FFF2-40B4-BE49-F238E27FC236}">
                <a16:creationId xmlns:a16="http://schemas.microsoft.com/office/drawing/2014/main" id="{D74A00B2-D081-009D-7175-B5C7982D052F}"/>
              </a:ext>
            </a:extLst>
          </p:cNvPr>
          <p:cNvCxnSpPr>
            <a:cxnSpLocks/>
          </p:cNvCxnSpPr>
          <p:nvPr/>
        </p:nvCxnSpPr>
        <p:spPr>
          <a:xfrm>
            <a:off x="955088" y="3138924"/>
            <a:ext cx="820082" cy="0"/>
          </a:xfrm>
          <a:prstGeom prst="straightConnector1">
            <a:avLst/>
          </a:prstGeom>
          <a:noFill/>
          <a:ln w="25400" cap="flat" cmpd="sng" algn="ctr">
            <a:solidFill>
              <a:srgbClr val="233754"/>
            </a:solidFill>
            <a:prstDash val="sysDot"/>
            <a:miter lim="800000"/>
            <a:tailEnd type="oval"/>
          </a:ln>
          <a:effectLst/>
        </p:spPr>
      </p:cxnSp>
      <p:cxnSp>
        <p:nvCxnSpPr>
          <p:cNvPr id="23" name="Conector recto de flecha 22">
            <a:extLst>
              <a:ext uri="{FF2B5EF4-FFF2-40B4-BE49-F238E27FC236}">
                <a16:creationId xmlns:a16="http://schemas.microsoft.com/office/drawing/2014/main" id="{BAA601B8-049B-42D9-ECE6-8E302D103BE3}"/>
              </a:ext>
            </a:extLst>
          </p:cNvPr>
          <p:cNvCxnSpPr>
            <a:cxnSpLocks/>
          </p:cNvCxnSpPr>
          <p:nvPr/>
        </p:nvCxnSpPr>
        <p:spPr>
          <a:xfrm>
            <a:off x="955088" y="5052369"/>
            <a:ext cx="820082" cy="0"/>
          </a:xfrm>
          <a:prstGeom prst="straightConnector1">
            <a:avLst/>
          </a:prstGeom>
          <a:noFill/>
          <a:ln w="25400" cap="flat" cmpd="sng" algn="ctr">
            <a:solidFill>
              <a:srgbClr val="233754"/>
            </a:solidFill>
            <a:prstDash val="sysDot"/>
            <a:miter lim="800000"/>
            <a:tailEnd type="oval"/>
          </a:ln>
          <a:effectLst/>
        </p:spPr>
      </p:cxnSp>
      <p:pic>
        <p:nvPicPr>
          <p:cNvPr id="24" name="Imagen 23">
            <a:extLst>
              <a:ext uri="{FF2B5EF4-FFF2-40B4-BE49-F238E27FC236}">
                <a16:creationId xmlns:a16="http://schemas.microsoft.com/office/drawing/2014/main" id="{C85E9FD3-B507-723A-3E27-65590173E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3737" y="5080876"/>
            <a:ext cx="266220" cy="266220"/>
          </a:xfrm>
          <a:prstGeom prst="rect">
            <a:avLst/>
          </a:prstGeom>
        </p:spPr>
      </p:pic>
      <p:pic>
        <p:nvPicPr>
          <p:cNvPr id="25" name="Imagen 24">
            <a:extLst>
              <a:ext uri="{FF2B5EF4-FFF2-40B4-BE49-F238E27FC236}">
                <a16:creationId xmlns:a16="http://schemas.microsoft.com/office/drawing/2014/main" id="{B4CA0755-3B47-E73F-4A9A-0E21BC632DD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073126" y="5093634"/>
            <a:ext cx="260896" cy="260896"/>
          </a:xfrm>
          <a:prstGeom prst="rect">
            <a:avLst/>
          </a:prstGeom>
        </p:spPr>
      </p:pic>
      <p:pic>
        <p:nvPicPr>
          <p:cNvPr id="26" name="Imagen 25">
            <a:extLst>
              <a:ext uri="{FF2B5EF4-FFF2-40B4-BE49-F238E27FC236}">
                <a16:creationId xmlns:a16="http://schemas.microsoft.com/office/drawing/2014/main" id="{743117C7-D643-96A1-BC63-780673E521D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470916" y="5370523"/>
            <a:ext cx="231862" cy="231862"/>
          </a:xfrm>
          <a:prstGeom prst="rect">
            <a:avLst/>
          </a:prstGeom>
        </p:spPr>
      </p:pic>
      <p:cxnSp>
        <p:nvCxnSpPr>
          <p:cNvPr id="27" name="Conector recto de flecha 26">
            <a:extLst>
              <a:ext uri="{FF2B5EF4-FFF2-40B4-BE49-F238E27FC236}">
                <a16:creationId xmlns:a16="http://schemas.microsoft.com/office/drawing/2014/main" id="{8736C937-1F1C-E313-0347-A12D63E4564E}"/>
              </a:ext>
            </a:extLst>
          </p:cNvPr>
          <p:cNvCxnSpPr>
            <a:cxnSpLocks/>
          </p:cNvCxnSpPr>
          <p:nvPr/>
        </p:nvCxnSpPr>
        <p:spPr>
          <a:xfrm>
            <a:off x="8400401" y="3005112"/>
            <a:ext cx="3085817" cy="0"/>
          </a:xfrm>
          <a:prstGeom prst="straightConnector1">
            <a:avLst/>
          </a:prstGeom>
          <a:noFill/>
          <a:ln w="25400" cap="flat" cmpd="sng" algn="ctr">
            <a:solidFill>
              <a:srgbClr val="233754"/>
            </a:solidFill>
            <a:prstDash val="solid"/>
            <a:miter lim="800000"/>
            <a:tailEnd type="none"/>
          </a:ln>
          <a:effectLst/>
        </p:spPr>
      </p:cxnSp>
      <p:cxnSp>
        <p:nvCxnSpPr>
          <p:cNvPr id="28" name="Conector recto de flecha 27">
            <a:extLst>
              <a:ext uri="{FF2B5EF4-FFF2-40B4-BE49-F238E27FC236}">
                <a16:creationId xmlns:a16="http://schemas.microsoft.com/office/drawing/2014/main" id="{21CDAD09-B4A7-2686-4E8D-4E66316D629F}"/>
              </a:ext>
            </a:extLst>
          </p:cNvPr>
          <p:cNvCxnSpPr>
            <a:cxnSpLocks/>
          </p:cNvCxnSpPr>
          <p:nvPr/>
        </p:nvCxnSpPr>
        <p:spPr>
          <a:xfrm>
            <a:off x="3471562" y="4940856"/>
            <a:ext cx="3085817" cy="0"/>
          </a:xfrm>
          <a:prstGeom prst="straightConnector1">
            <a:avLst/>
          </a:prstGeom>
          <a:noFill/>
          <a:ln w="25400" cap="flat" cmpd="sng" algn="ctr">
            <a:solidFill>
              <a:srgbClr val="233754"/>
            </a:solidFill>
            <a:prstDash val="solid"/>
            <a:miter lim="800000"/>
            <a:tailEnd type="none"/>
          </a:ln>
          <a:effectLst/>
        </p:spPr>
      </p:cxnSp>
      <p:sp>
        <p:nvSpPr>
          <p:cNvPr id="29" name="CuadroTexto 28">
            <a:extLst>
              <a:ext uri="{FF2B5EF4-FFF2-40B4-BE49-F238E27FC236}">
                <a16:creationId xmlns:a16="http://schemas.microsoft.com/office/drawing/2014/main" id="{6CAA482B-BFDF-CF3C-D4C8-8A15C6010DBF}"/>
              </a:ext>
            </a:extLst>
          </p:cNvPr>
          <p:cNvSpPr txBox="1"/>
          <p:nvPr/>
        </p:nvSpPr>
        <p:spPr>
          <a:xfrm>
            <a:off x="8339035" y="3041384"/>
            <a:ext cx="33020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Resuelve dudas derivando consultas a material de apoyo del Centro de Ayuda.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También tiene opción de contacto con ejecutivo para resolución en línea. </a:t>
            </a:r>
          </a:p>
        </p:txBody>
      </p:sp>
      <p:sp>
        <p:nvSpPr>
          <p:cNvPr id="30" name="CuadroTexto 29">
            <a:extLst>
              <a:ext uri="{FF2B5EF4-FFF2-40B4-BE49-F238E27FC236}">
                <a16:creationId xmlns:a16="http://schemas.microsoft.com/office/drawing/2014/main" id="{254D9F18-B7C0-52E0-1CEE-3A7137578FA6}"/>
              </a:ext>
            </a:extLst>
          </p:cNvPr>
          <p:cNvSpPr txBox="1"/>
          <p:nvPr/>
        </p:nvSpPr>
        <p:spPr>
          <a:xfrm>
            <a:off x="8414367" y="2700416"/>
            <a:ext cx="3141080"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srgbClr val="07272C"/>
                </a:solidFill>
                <a:effectLst/>
                <a:uLnTx/>
                <a:uFillTx/>
                <a:latin typeface="Verdana"/>
                <a:ea typeface="Verdana" panose="020B0604030504040204" pitchFamily="34" charset="0"/>
                <a:cs typeface="Verdana" panose="020B0604030504040204" pitchFamily="34" charset="0"/>
              </a:rPr>
              <a:t>Asistente Virtual</a:t>
            </a:r>
          </a:p>
        </p:txBody>
      </p:sp>
    </p:spTree>
    <p:extLst>
      <p:ext uri="{BB962C8B-B14F-4D97-AF65-F5344CB8AC3E}">
        <p14:creationId xmlns:p14="http://schemas.microsoft.com/office/powerpoint/2010/main" val="2123838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FF817-1E64-99B8-F893-7B0A50765D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2A74B7-7CD0-0D98-95A8-3EF21E5013A9}"/>
              </a:ext>
            </a:extLst>
          </p:cNvPr>
          <p:cNvSpPr>
            <a:spLocks noGrp="1"/>
          </p:cNvSpPr>
          <p:nvPr>
            <p:ph type="title"/>
          </p:nvPr>
        </p:nvSpPr>
        <p:spPr>
          <a:xfrm>
            <a:off x="592199" y="213659"/>
            <a:ext cx="9635309" cy="549587"/>
          </a:xfrm>
        </p:spPr>
        <p:txBody>
          <a:bodyPr/>
          <a:lstStyle/>
          <a:p>
            <a:pPr lvl="0">
              <a:defRPr/>
            </a:pPr>
            <a:r>
              <a:rPr lang="es-CL" dirty="0">
                <a:solidFill>
                  <a:srgbClr val="07272C"/>
                </a:solidFill>
              </a:rPr>
              <a:t>Capacítate en línea y de forma gratuita</a:t>
            </a:r>
          </a:p>
        </p:txBody>
      </p:sp>
      <p:grpSp>
        <p:nvGrpSpPr>
          <p:cNvPr id="15" name="Grupo 14">
            <a:extLst>
              <a:ext uri="{FF2B5EF4-FFF2-40B4-BE49-F238E27FC236}">
                <a16:creationId xmlns:a16="http://schemas.microsoft.com/office/drawing/2014/main" id="{27E0688A-274A-E28A-9627-D0D334E0F3FA}"/>
              </a:ext>
            </a:extLst>
          </p:cNvPr>
          <p:cNvGrpSpPr/>
          <p:nvPr/>
        </p:nvGrpSpPr>
        <p:grpSpPr>
          <a:xfrm>
            <a:off x="379548" y="1942297"/>
            <a:ext cx="5588000" cy="3910437"/>
            <a:chOff x="3302000" y="1655724"/>
            <a:chExt cx="5588000" cy="3910437"/>
          </a:xfrm>
        </p:grpSpPr>
        <p:pic>
          <p:nvPicPr>
            <p:cNvPr id="14" name="Imagen 13">
              <a:extLst>
                <a:ext uri="{FF2B5EF4-FFF2-40B4-BE49-F238E27FC236}">
                  <a16:creationId xmlns:a16="http://schemas.microsoft.com/office/drawing/2014/main" id="{DF41DDA0-4067-FF25-C853-9DDEF5A2277E}"/>
                </a:ext>
              </a:extLst>
            </p:cNvPr>
            <p:cNvPicPr>
              <a:picLocks noChangeAspect="1"/>
            </p:cNvPicPr>
            <p:nvPr/>
          </p:nvPicPr>
          <p:blipFill>
            <a:blip r:embed="rId3"/>
            <a:srcRect l="5152"/>
            <a:stretch>
              <a:fillRect/>
            </a:stretch>
          </p:blipFill>
          <p:spPr>
            <a:xfrm>
              <a:off x="3844272" y="1919484"/>
              <a:ext cx="4534211" cy="2637402"/>
            </a:xfrm>
            <a:prstGeom prst="rect">
              <a:avLst/>
            </a:prstGeom>
          </p:spPr>
        </p:pic>
        <p:pic>
          <p:nvPicPr>
            <p:cNvPr id="11" name="Imagen 10">
              <a:extLst>
                <a:ext uri="{FF2B5EF4-FFF2-40B4-BE49-F238E27FC236}">
                  <a16:creationId xmlns:a16="http://schemas.microsoft.com/office/drawing/2014/main" id="{2CF0E73D-69F5-5118-3038-A4EC06622F2D}"/>
                </a:ext>
              </a:extLst>
            </p:cNvPr>
            <p:cNvPicPr>
              <a:picLocks noChangeAspect="1"/>
            </p:cNvPicPr>
            <p:nvPr/>
          </p:nvPicPr>
          <p:blipFill>
            <a:blip r:embed="rId4">
              <a:extLst>
                <a:ext uri="{28A0092B-C50C-407E-A947-70E740481C1C}">
                  <a14:useLocalDpi xmlns:a14="http://schemas.microsoft.com/office/drawing/2010/main" val="0"/>
                </a:ext>
              </a:extLst>
            </a:blip>
            <a:srcRect l="12958" t="3636" r="13555" b="4940"/>
            <a:stretch/>
          </p:blipFill>
          <p:spPr>
            <a:xfrm>
              <a:off x="3302000" y="1655724"/>
              <a:ext cx="5588000" cy="3910437"/>
            </a:xfrm>
            <a:prstGeom prst="rect">
              <a:avLst/>
            </a:prstGeom>
          </p:spPr>
        </p:pic>
      </p:grpSp>
      <p:sp>
        <p:nvSpPr>
          <p:cNvPr id="16" name="CuadroTexto 15">
            <a:hlinkClick r:id="rId5"/>
            <a:extLst>
              <a:ext uri="{FF2B5EF4-FFF2-40B4-BE49-F238E27FC236}">
                <a16:creationId xmlns:a16="http://schemas.microsoft.com/office/drawing/2014/main" id="{5FFBDE13-36E7-D8D2-B26F-4751D98DA73F}"/>
              </a:ext>
            </a:extLst>
          </p:cNvPr>
          <p:cNvSpPr txBox="1"/>
          <p:nvPr/>
        </p:nvSpPr>
        <p:spPr>
          <a:xfrm>
            <a:off x="379548" y="5924245"/>
            <a:ext cx="592248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4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http://capacitacion.chilecompra.cl</a:t>
            </a:r>
            <a:endParaRPr kumimoji="0" lang="es-CL" sz="24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2" name="Gráfico 21" descr="Cursor con relleno sólido">
            <a:extLst>
              <a:ext uri="{FF2B5EF4-FFF2-40B4-BE49-F238E27FC236}">
                <a16:creationId xmlns:a16="http://schemas.microsoft.com/office/drawing/2014/main" id="{A6EFFE89-C4E6-9DD5-C969-197F122E62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000" y="6126974"/>
            <a:ext cx="517871" cy="517871"/>
          </a:xfrm>
          <a:prstGeom prst="rect">
            <a:avLst/>
          </a:prstGeom>
        </p:spPr>
      </p:pic>
      <p:sp>
        <p:nvSpPr>
          <p:cNvPr id="3" name="CuadroTexto 2">
            <a:extLst>
              <a:ext uri="{FF2B5EF4-FFF2-40B4-BE49-F238E27FC236}">
                <a16:creationId xmlns:a16="http://schemas.microsoft.com/office/drawing/2014/main" id="{9A21CF4F-9C19-786D-E6C7-D78482A371AD}"/>
              </a:ext>
            </a:extLst>
          </p:cNvPr>
          <p:cNvSpPr txBox="1"/>
          <p:nvPr/>
        </p:nvSpPr>
        <p:spPr>
          <a:xfrm>
            <a:off x="5998303" y="2326295"/>
            <a:ext cx="5922485" cy="335476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1" i="0" u="none" strike="noStrike" kern="1200" cap="none" spc="0" normalizeH="0" baseline="0" noProof="0" dirty="0">
              <a:ln>
                <a:noFill/>
              </a:ln>
              <a:solidFill>
                <a:srgbClr val="07272C"/>
              </a:solidFill>
              <a:effectLst/>
              <a:uLnTx/>
              <a:uFillTx/>
              <a:latin typeface="Verdana"/>
              <a:ea typeface="Verdan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srgbClr val="07272C"/>
                </a:solidFill>
                <a:effectLst/>
                <a:uLnTx/>
                <a:uFillTx/>
                <a:latin typeface="Verdana"/>
                <a:ea typeface="Verdana"/>
                <a:cs typeface="+mn-cs"/>
              </a:rPr>
              <a:t>Revisa la oferta abierta </a:t>
            </a:r>
            <a:r>
              <a:rPr kumimoji="0" lang="es-MX" sz="1800" b="0" i="0" u="none" strike="noStrike" kern="1200" cap="none" spc="0" normalizeH="0" baseline="0" noProof="0" dirty="0">
                <a:ln>
                  <a:noFill/>
                </a:ln>
                <a:solidFill>
                  <a:srgbClr val="07272C"/>
                </a:solidFill>
                <a:effectLst/>
                <a:uLnTx/>
                <a:uFillTx/>
                <a:latin typeface="Verdana"/>
                <a:ea typeface="Verdana"/>
                <a:cs typeface="+mn-cs"/>
              </a:rPr>
              <a:t>que publicamos mensualmente el Sitio de Capacitación de ChileCompra e inscríbete.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srgbClr val="07272C"/>
                </a:solidFill>
                <a:effectLst/>
                <a:uLnTx/>
                <a:uFillTx/>
                <a:latin typeface="Verdana"/>
                <a:ea typeface="Verdana"/>
                <a:cs typeface="+mn-cs"/>
              </a:rPr>
              <a:t>Actualiza el conocimiento </a:t>
            </a:r>
            <a:r>
              <a:rPr kumimoji="0" lang="es-MX" sz="1800" b="0" i="0" u="none" strike="noStrike" kern="1200" cap="none" spc="0" normalizeH="0" baseline="0" noProof="0" dirty="0">
                <a:ln>
                  <a:noFill/>
                </a:ln>
                <a:solidFill>
                  <a:srgbClr val="07272C"/>
                </a:solidFill>
                <a:effectLst/>
                <a:uLnTx/>
                <a:uFillTx/>
                <a:latin typeface="Verdana"/>
                <a:ea typeface="Verdana"/>
                <a:cs typeface="+mn-cs"/>
              </a:rPr>
              <a:t>con cursos e-learning, charlas virtuales y cursos autogestionados en compra y contratación pública.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1" i="0" u="none" strike="noStrike" kern="1200" cap="none" spc="0" normalizeH="0" baseline="0" noProof="0" dirty="0">
                <a:ln>
                  <a:noFill/>
                </a:ln>
                <a:solidFill>
                  <a:srgbClr val="07272C"/>
                </a:solidFill>
                <a:effectLst/>
                <a:uLnTx/>
                <a:uFillTx/>
                <a:latin typeface="Verdana"/>
                <a:ea typeface="Verdana"/>
                <a:cs typeface="+mn-cs"/>
              </a:rPr>
              <a:t>Capacítate y certifica </a:t>
            </a:r>
            <a:r>
              <a:rPr kumimoji="0" lang="es-MX" sz="1800" b="0" i="0" u="none" strike="noStrike" kern="1200" cap="none" spc="0" normalizeH="0" baseline="0" noProof="0" dirty="0">
                <a:ln>
                  <a:noFill/>
                </a:ln>
                <a:solidFill>
                  <a:srgbClr val="07272C"/>
                </a:solidFill>
                <a:effectLst/>
                <a:uLnTx/>
                <a:uFillTx/>
                <a:latin typeface="Verdana"/>
                <a:ea typeface="Verdana"/>
                <a:cs typeface="+mn-cs"/>
              </a:rPr>
              <a:t>tus competencias Compras Públicas.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600" b="0" i="0" u="none" strike="noStrike" kern="1200" cap="none" spc="0" normalizeH="0" baseline="0" noProof="0" dirty="0">
              <a:ln>
                <a:noFill/>
              </a:ln>
              <a:solidFill>
                <a:srgbClr val="07272C"/>
              </a:solidFill>
              <a:effectLst/>
              <a:uLnTx/>
              <a:uFillTx/>
              <a:latin typeface="Verdana"/>
              <a:ea typeface="Verdan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CL" sz="1600" b="0" i="0" u="none" strike="noStrike" kern="1200" cap="none" spc="0" normalizeH="0" baseline="0" noProof="0" dirty="0">
              <a:ln>
                <a:noFill/>
              </a:ln>
              <a:solidFill>
                <a:srgbClr val="07272C"/>
              </a:solidFill>
              <a:effectLst/>
              <a:uLnTx/>
              <a:uFillTx/>
              <a:latin typeface="Verdana"/>
              <a:ea typeface="Verdana"/>
              <a:cs typeface="+mn-cs"/>
            </a:endParaRPr>
          </a:p>
        </p:txBody>
      </p:sp>
    </p:spTree>
    <p:extLst>
      <p:ext uri="{BB962C8B-B14F-4D97-AF65-F5344CB8AC3E}">
        <p14:creationId xmlns:p14="http://schemas.microsoft.com/office/powerpoint/2010/main" val="2256702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AB29D-0462-BD9A-2309-D75EA9A9663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4DB0CCA-B12A-09C1-3255-371D272FC6FE}"/>
              </a:ext>
            </a:extLst>
          </p:cNvPr>
          <p:cNvSpPr>
            <a:spLocks noGrp="1"/>
          </p:cNvSpPr>
          <p:nvPr>
            <p:ph type="ctrTitle"/>
          </p:nvPr>
        </p:nvSpPr>
        <p:spPr>
          <a:xfrm>
            <a:off x="861000" y="2235200"/>
            <a:ext cx="9321627" cy="2387600"/>
          </a:xfrm>
        </p:spPr>
        <p:txBody>
          <a:bodyPr/>
          <a:lstStyle/>
          <a:p>
            <a:r>
              <a:rPr lang="es-ES_tradnl" dirty="0"/>
              <a:t>Cómo incorporar la Perspectiva de Género en las compras públicas</a:t>
            </a:r>
          </a:p>
        </p:txBody>
      </p:sp>
    </p:spTree>
    <p:extLst>
      <p:ext uri="{BB962C8B-B14F-4D97-AF65-F5344CB8AC3E}">
        <p14:creationId xmlns:p14="http://schemas.microsoft.com/office/powerpoint/2010/main" val="8250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7332-4744-D7DE-08CB-0535FAE30A3E}"/>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605F7D13-1C7A-6DF8-B80C-96E7F482C4C7}"/>
              </a:ext>
            </a:extLst>
          </p:cNvPr>
          <p:cNvSpPr txBox="1"/>
          <p:nvPr/>
        </p:nvSpPr>
        <p:spPr>
          <a:xfrm>
            <a:off x="817418" y="451607"/>
            <a:ext cx="6582049" cy="54785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Perspectiva de género</a:t>
            </a:r>
            <a:endParaRPr kumimoji="0" lang="es-ES_tradn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a:extLst>
              <a:ext uri="{FF2B5EF4-FFF2-40B4-BE49-F238E27FC236}">
                <a16:creationId xmlns:a16="http://schemas.microsoft.com/office/drawing/2014/main" id="{B538697D-F347-1FAB-B0D1-9D74B479264E}"/>
              </a:ext>
            </a:extLst>
          </p:cNvPr>
          <p:cNvSpPr txBox="1"/>
          <p:nvPr/>
        </p:nvSpPr>
        <p:spPr>
          <a:xfrm>
            <a:off x="3865374" y="2575780"/>
            <a:ext cx="7466241" cy="2554545"/>
          </a:xfrm>
          <a:prstGeom prst="rect">
            <a:avLst/>
          </a:prstGeom>
          <a:noFill/>
        </p:spPr>
        <p:txBody>
          <a:bodyPr wrap="square">
            <a:spAutoFit/>
          </a:bodyPr>
          <a:lstStyle/>
          <a:p>
            <a:pPr algn="just"/>
            <a:r>
              <a:rPr lang="es-CL" sz="2000" dirty="0">
                <a:latin typeface="Verdana" panose="020B0604030504040204" pitchFamily="34" charset="0"/>
                <a:ea typeface="Verdana" panose="020B0604030504040204" pitchFamily="34" charset="0"/>
              </a:rPr>
              <a:t>Las compras públicas tienen un rol estratégico en la promoción e implementación de las políticas públicas orientadas al desarrollo sostenible, al constituir una herramienta concreta del Estado para canalizar recursos con impacto económico y social. En este sentido son un medio clave para avanzar en los diversos compromisos asumidos por Chile a nivel nacional e internacional, incluida la igualdad de género.</a:t>
            </a:r>
          </a:p>
        </p:txBody>
      </p:sp>
      <p:pic>
        <p:nvPicPr>
          <p:cNvPr id="4" name="Imagen 3" descr="Logotipo, Icono&#10;&#10;El contenido generado por IA puede ser incorrecto.">
            <a:extLst>
              <a:ext uri="{FF2B5EF4-FFF2-40B4-BE49-F238E27FC236}">
                <a16:creationId xmlns:a16="http://schemas.microsoft.com/office/drawing/2014/main" id="{C2FAF8B5-B391-1F10-525B-DCC5363B88A2}"/>
              </a:ext>
            </a:extLst>
          </p:cNvPr>
          <p:cNvPicPr>
            <a:picLocks noChangeAspect="1"/>
          </p:cNvPicPr>
          <p:nvPr/>
        </p:nvPicPr>
        <p:blipFill>
          <a:blip r:embed="rId2"/>
          <a:stretch>
            <a:fillRect/>
          </a:stretch>
        </p:blipFill>
        <p:spPr>
          <a:xfrm>
            <a:off x="525684" y="2179320"/>
            <a:ext cx="2951005" cy="2951005"/>
          </a:xfrm>
          <a:prstGeom prst="rect">
            <a:avLst/>
          </a:prstGeom>
        </p:spPr>
      </p:pic>
    </p:spTree>
    <p:extLst>
      <p:ext uri="{BB962C8B-B14F-4D97-AF65-F5344CB8AC3E}">
        <p14:creationId xmlns:p14="http://schemas.microsoft.com/office/powerpoint/2010/main" val="223529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6A5FF-6DB9-0456-FACA-0CBB0ED938C4}"/>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AE2431E-3911-03BF-79D2-47A0B28E0529}"/>
              </a:ext>
            </a:extLst>
          </p:cNvPr>
          <p:cNvSpPr txBox="1"/>
          <p:nvPr/>
        </p:nvSpPr>
        <p:spPr>
          <a:xfrm>
            <a:off x="817418" y="451607"/>
            <a:ext cx="6582049" cy="54785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Perspectiva de género</a:t>
            </a:r>
            <a:endParaRPr kumimoji="0" lang="es-ES_tradn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CuadroTexto 7">
            <a:extLst>
              <a:ext uri="{FF2B5EF4-FFF2-40B4-BE49-F238E27FC236}">
                <a16:creationId xmlns:a16="http://schemas.microsoft.com/office/drawing/2014/main" id="{1C1B6FCC-D078-272E-E9E3-C1A74396497E}"/>
              </a:ext>
            </a:extLst>
          </p:cNvPr>
          <p:cNvSpPr txBox="1"/>
          <p:nvPr/>
        </p:nvSpPr>
        <p:spPr>
          <a:xfrm>
            <a:off x="1148788" y="2511092"/>
            <a:ext cx="6120114"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rPr>
              <a:t>La perspectiva de género es una herramienta analítica y normativa que permite identificar las desigualdades estructurales entre hombres y mujeres, comprender sus causas y proponer soluciones que permitan avanzar hacia mayor igualdad de derechos, oportunidades y resultados.</a:t>
            </a:r>
          </a:p>
        </p:txBody>
      </p:sp>
      <p:pic>
        <p:nvPicPr>
          <p:cNvPr id="2" name="Imagen 1" descr="Icono&#10;&#10;El contenido generado por IA puede ser incorrecto.">
            <a:extLst>
              <a:ext uri="{FF2B5EF4-FFF2-40B4-BE49-F238E27FC236}">
                <a16:creationId xmlns:a16="http://schemas.microsoft.com/office/drawing/2014/main" id="{360A6592-6475-9E63-894C-84A82649CD28}"/>
              </a:ext>
            </a:extLst>
          </p:cNvPr>
          <p:cNvPicPr>
            <a:picLocks noChangeAspect="1"/>
          </p:cNvPicPr>
          <p:nvPr/>
        </p:nvPicPr>
        <p:blipFill>
          <a:blip r:embed="rId2"/>
          <a:stretch>
            <a:fillRect/>
          </a:stretch>
        </p:blipFill>
        <p:spPr>
          <a:xfrm>
            <a:off x="8284154" y="2254947"/>
            <a:ext cx="2759058" cy="2759058"/>
          </a:xfrm>
          <a:prstGeom prst="rect">
            <a:avLst/>
          </a:prstGeom>
        </p:spPr>
      </p:pic>
    </p:spTree>
    <p:extLst>
      <p:ext uri="{BB962C8B-B14F-4D97-AF65-F5344CB8AC3E}">
        <p14:creationId xmlns:p14="http://schemas.microsoft.com/office/powerpoint/2010/main" val="5004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D0932-5FA0-64B3-9265-813112DB91D4}"/>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1B02E09-4024-13C7-0B1A-9AFB91095632}"/>
              </a:ext>
            </a:extLst>
          </p:cNvPr>
          <p:cNvSpPr txBox="1">
            <a:spLocks/>
          </p:cNvSpPr>
          <p:nvPr/>
        </p:nvSpPr>
        <p:spPr>
          <a:xfrm>
            <a:off x="668561" y="1636157"/>
            <a:ext cx="7804107" cy="4084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600"/>
              </a:spcAft>
              <a:buClrTx/>
              <a:buSzTx/>
              <a:buNone/>
              <a:tabLst/>
              <a:defRPr/>
            </a:pPr>
            <a:endParaRPr kumimoji="0" lang="es-ES" sz="2000" b="0"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mn-cs"/>
            </a:endParaRPr>
          </a:p>
          <a:p>
            <a:pPr marL="228600" marR="0" lvl="0" indent="-228600" algn="just"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lang="es-ES" sz="2000" dirty="0">
                <a:solidFill>
                  <a:srgbClr val="07272C"/>
                </a:solidFill>
                <a:latin typeface="Verdana" panose="020B0604030504040204" pitchFamily="34" charset="0"/>
                <a:ea typeface="Verdana" panose="020B0604030504040204" pitchFamily="34" charset="0"/>
              </a:rPr>
              <a:t>El principal acuerdo suscrito por Chile en materia de equidad de género es el Protocolo Facultativo de la Convención sobre la eliminación de todas las formas de discriminación contra la mujer (CEDAW) desde 1999.</a:t>
            </a:r>
          </a:p>
          <a:p>
            <a:pPr marL="228600" marR="0" lvl="0" indent="-228600" algn="just"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lang="es-ES" sz="2000" dirty="0">
                <a:solidFill>
                  <a:srgbClr val="07272C"/>
                </a:solidFill>
                <a:latin typeface="Verdana" panose="020B0604030504040204" pitchFamily="34" charset="0"/>
                <a:ea typeface="Verdana" panose="020B0604030504040204" pitchFamily="34" charset="0"/>
              </a:rPr>
              <a:t>La ratificación del Protocolo Facultativo reafirma el compromiso permanente del Estado de Chile con la promoción y protección de los derechos humanos y el empoderamiento de la mujer, y con la igualdad de género, objetivos que se expresan también en nuestro ordenamiento jurídico.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600" b="0" i="0" u="none" strike="noStrike" kern="1200" cap="none" spc="0" normalizeH="0" baseline="0" noProof="0" dirty="0">
              <a:ln>
                <a:noFill/>
              </a:ln>
              <a:solidFill>
                <a:srgbClr val="07272C"/>
              </a:solidFill>
              <a:effectLst/>
              <a:uLnTx/>
              <a:uFillTx/>
              <a:latin typeface="Verdana"/>
              <a:ea typeface="Verdan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600" b="0" i="0" u="none" strike="noStrike" kern="1200" cap="none" spc="0" normalizeH="0" baseline="0" noProof="0" dirty="0">
              <a:ln>
                <a:noFill/>
              </a:ln>
              <a:solidFill>
                <a:srgbClr val="07272C"/>
              </a:solidFill>
              <a:effectLst/>
              <a:uLnTx/>
              <a:uFillTx/>
              <a:latin typeface="Verdana"/>
              <a:ea typeface="Verdana"/>
              <a:cs typeface="+mn-cs"/>
            </a:endParaRPr>
          </a:p>
        </p:txBody>
      </p:sp>
      <p:sp>
        <p:nvSpPr>
          <p:cNvPr id="5" name="CuadroTexto 4">
            <a:extLst>
              <a:ext uri="{FF2B5EF4-FFF2-40B4-BE49-F238E27FC236}">
                <a16:creationId xmlns:a16="http://schemas.microsoft.com/office/drawing/2014/main" id="{537DC8D0-E1A3-5C3C-BCAA-44E18D5B18A5}"/>
              </a:ext>
            </a:extLst>
          </p:cNvPr>
          <p:cNvSpPr txBox="1"/>
          <p:nvPr/>
        </p:nvSpPr>
        <p:spPr>
          <a:xfrm>
            <a:off x="817418" y="451607"/>
            <a:ext cx="6582049" cy="54785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rPr>
              <a:t>Perspectiva de género</a:t>
            </a:r>
            <a:endParaRPr kumimoji="0" lang="es-ES_tradnl" sz="3600" b="1" i="0" u="none" strike="noStrike" kern="1200" cap="none" spc="0" normalizeH="0" baseline="0" noProof="0" dirty="0">
              <a:ln>
                <a:noFill/>
              </a:ln>
              <a:solidFill>
                <a:srgbClr val="07272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 name="Imagen 5" descr="Icono&#10;&#10;El contenido generado por IA puede ser incorrecto.">
            <a:extLst>
              <a:ext uri="{FF2B5EF4-FFF2-40B4-BE49-F238E27FC236}">
                <a16:creationId xmlns:a16="http://schemas.microsoft.com/office/drawing/2014/main" id="{57AE3544-AE5E-5D36-2EE0-7DABB7E1EF73}"/>
              </a:ext>
            </a:extLst>
          </p:cNvPr>
          <p:cNvPicPr>
            <a:picLocks noChangeAspect="1"/>
          </p:cNvPicPr>
          <p:nvPr/>
        </p:nvPicPr>
        <p:blipFill>
          <a:blip r:embed="rId2"/>
          <a:stretch>
            <a:fillRect/>
          </a:stretch>
        </p:blipFill>
        <p:spPr>
          <a:xfrm>
            <a:off x="8472668" y="1833960"/>
            <a:ext cx="3387883" cy="3387883"/>
          </a:xfrm>
          <a:prstGeom prst="rect">
            <a:avLst/>
          </a:prstGeom>
        </p:spPr>
      </p:pic>
    </p:spTree>
    <p:extLst>
      <p:ext uri="{BB962C8B-B14F-4D97-AF65-F5344CB8AC3E}">
        <p14:creationId xmlns:p14="http://schemas.microsoft.com/office/powerpoint/2010/main" val="265731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CF61C-FF50-9956-8817-CA7292342E08}"/>
            </a:ext>
          </a:extLst>
        </p:cNvPr>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75B057A-9BC2-D977-CA78-A30434CBEE68}"/>
              </a:ext>
            </a:extLst>
          </p:cNvPr>
          <p:cNvSpPr txBox="1">
            <a:spLocks/>
          </p:cNvSpPr>
          <p:nvPr/>
        </p:nvSpPr>
        <p:spPr>
          <a:xfrm>
            <a:off x="3237603" y="2461340"/>
            <a:ext cx="8221415" cy="23445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Aft>
                <a:spcPts val="600"/>
              </a:spcAft>
            </a:pPr>
            <a:r>
              <a:rPr lang="es-ES" sz="2000" dirty="0">
                <a:solidFill>
                  <a:srgbClr val="07272C"/>
                </a:solidFill>
                <a:latin typeface="Verdana"/>
                <a:ea typeface="Verdana"/>
              </a:rPr>
              <a:t>Otro acuerdo y compromiso gubernamental refiere a la </a:t>
            </a:r>
            <a:r>
              <a:rPr lang="es-ES" sz="2000" b="1" dirty="0">
                <a:solidFill>
                  <a:srgbClr val="07272C"/>
                </a:solidFill>
                <a:latin typeface="Verdana"/>
                <a:ea typeface="Verdana"/>
              </a:rPr>
              <a:t>Agenda 2030 de Desarrollo Sostenible, específicamente el objetivo N°5 Igualdad de Género</a:t>
            </a:r>
            <a:r>
              <a:rPr lang="es-ES" sz="2000" dirty="0">
                <a:solidFill>
                  <a:srgbClr val="07272C"/>
                </a:solidFill>
                <a:latin typeface="Verdana"/>
                <a:ea typeface="Verdana"/>
              </a:rPr>
              <a:t>. Por esta razón se publica la primera Directiva sobre “Enfoque de Género” publicada el 03 de noviembre de 2015 marcando un primer precedente en este ámbito a nivel nacional.</a:t>
            </a:r>
            <a:endParaRPr lang="es-ES" sz="2000" dirty="0">
              <a:solidFill>
                <a:srgbClr val="07272C"/>
              </a:solidFill>
              <a:latin typeface="Verdana" panose="020B0604030504040204" pitchFamily="34" charset="0"/>
              <a:ea typeface="Verdana" panose="020B0604030504040204" pitchFamily="34" charset="0"/>
            </a:endParaRPr>
          </a:p>
          <a:p>
            <a:pPr marL="0" indent="0" algn="just">
              <a:lnSpc>
                <a:spcPct val="100000"/>
              </a:lnSpc>
              <a:spcAft>
                <a:spcPts val="600"/>
              </a:spcAft>
              <a:buFont typeface="Arial" panose="020B0604020202020204" pitchFamily="34" charset="0"/>
              <a:buNone/>
            </a:pPr>
            <a:endParaRPr lang="es-ES" sz="1600" b="1" dirty="0">
              <a:solidFill>
                <a:srgbClr val="07272C"/>
              </a:solidFill>
              <a:latin typeface="Verdana" panose="020B0604030504040204" pitchFamily="34" charset="0"/>
              <a:ea typeface="Verdana" panose="020B0604030504040204" pitchFamily="34" charset="0"/>
            </a:endParaRPr>
          </a:p>
          <a:p>
            <a:pPr marL="0" indent="0" algn="just">
              <a:buFont typeface="Arial" panose="020B0604020202020204" pitchFamily="34" charset="0"/>
              <a:buNone/>
            </a:pPr>
            <a:endParaRPr lang="es-ES" sz="1600" dirty="0">
              <a:solidFill>
                <a:srgbClr val="07272C"/>
              </a:solidFill>
              <a:latin typeface="Verdana"/>
              <a:ea typeface="Verdana"/>
            </a:endParaRPr>
          </a:p>
          <a:p>
            <a:pPr marL="0" indent="0" algn="just">
              <a:buFont typeface="Arial" panose="020B0604020202020204" pitchFamily="34" charset="0"/>
              <a:buNone/>
            </a:pPr>
            <a:endParaRPr lang="es-ES" sz="1600" dirty="0">
              <a:solidFill>
                <a:srgbClr val="07272C"/>
              </a:solidFill>
              <a:latin typeface="Verdana"/>
              <a:ea typeface="Verdana"/>
            </a:endParaRPr>
          </a:p>
        </p:txBody>
      </p:sp>
      <p:sp>
        <p:nvSpPr>
          <p:cNvPr id="5" name="CuadroTexto 4">
            <a:extLst>
              <a:ext uri="{FF2B5EF4-FFF2-40B4-BE49-F238E27FC236}">
                <a16:creationId xmlns:a16="http://schemas.microsoft.com/office/drawing/2014/main" id="{76F0034F-81A0-8F31-FCCA-2A6DB6710BF3}"/>
              </a:ext>
            </a:extLst>
          </p:cNvPr>
          <p:cNvSpPr txBox="1"/>
          <p:nvPr/>
        </p:nvSpPr>
        <p:spPr>
          <a:xfrm>
            <a:off x="870817" y="461382"/>
            <a:ext cx="6582049" cy="547854"/>
          </a:xfrm>
          <a:prstGeom prst="rect">
            <a:avLst/>
          </a:prstGeom>
          <a:noFill/>
        </p:spPr>
        <p:txBody>
          <a:bodyPr wrap="none" rtlCol="0">
            <a:noAutofit/>
          </a:bodyPr>
          <a:lstStyle/>
          <a:p>
            <a:r>
              <a:rPr lang="es-ES" sz="3600" b="1" dirty="0">
                <a:solidFill>
                  <a:srgbClr val="07272C"/>
                </a:solidFill>
                <a:latin typeface="Verdana" panose="020B0604030504040204" pitchFamily="34" charset="0"/>
                <a:ea typeface="Verdana" panose="020B0604030504040204" pitchFamily="34" charset="0"/>
                <a:cs typeface="Verdana" panose="020B0604030504040204" pitchFamily="34" charset="0"/>
              </a:rPr>
              <a:t>Compromisos por la equidad</a:t>
            </a:r>
            <a:endParaRPr lang="es-ES_tradnl" sz="3600" b="1" dirty="0">
              <a:solidFill>
                <a:srgbClr val="07272C"/>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a:extLst>
              <a:ext uri="{FF2B5EF4-FFF2-40B4-BE49-F238E27FC236}">
                <a16:creationId xmlns:a16="http://schemas.microsoft.com/office/drawing/2014/main" id="{A15A017C-C643-1F13-010F-C72C84131CDC}"/>
              </a:ext>
            </a:extLst>
          </p:cNvPr>
          <p:cNvSpPr txBox="1"/>
          <p:nvPr/>
        </p:nvSpPr>
        <p:spPr>
          <a:xfrm>
            <a:off x="870817" y="5196289"/>
            <a:ext cx="10588201" cy="1200329"/>
          </a:xfrm>
          <a:prstGeom prst="rect">
            <a:avLst/>
          </a:prstGeom>
          <a:solidFill>
            <a:schemeClr val="tx2">
              <a:lumMod val="20000"/>
              <a:lumOff val="80000"/>
            </a:schemeClr>
          </a:solidFill>
        </p:spPr>
        <p:txBody>
          <a:bodyPr wrap="square">
            <a:spAutoFit/>
          </a:bodyPr>
          <a:lstStyle/>
          <a:p>
            <a:pPr algn="just"/>
            <a:r>
              <a:rPr lang="es-CL" dirty="0">
                <a:latin typeface="Verdana" panose="020B0604030504040204" pitchFamily="34" charset="0"/>
                <a:ea typeface="Verdana" panose="020B0604030504040204" pitchFamily="34" charset="0"/>
              </a:rPr>
              <a:t>En la misma línea, las Recomendaciones de la OCDE sobre Contratación Pública proponen una estrategia para el crecimiento inclusivo e instan a los gobiernos a emplear criterios de selección que apoyen a las pequeñas y medianas empresas, promoviendo la igualdad de género y la inclusión social.</a:t>
            </a:r>
          </a:p>
        </p:txBody>
      </p:sp>
      <p:pic>
        <p:nvPicPr>
          <p:cNvPr id="7" name="Imagen 6" descr="Icono&#10;&#10;El contenido generado por IA puede ser incorrecto.">
            <a:extLst>
              <a:ext uri="{FF2B5EF4-FFF2-40B4-BE49-F238E27FC236}">
                <a16:creationId xmlns:a16="http://schemas.microsoft.com/office/drawing/2014/main" id="{E6CCB5B7-62C1-45B5-C51F-8009FD65FF47}"/>
              </a:ext>
            </a:extLst>
          </p:cNvPr>
          <p:cNvPicPr>
            <a:picLocks noChangeAspect="1"/>
          </p:cNvPicPr>
          <p:nvPr/>
        </p:nvPicPr>
        <p:blipFill>
          <a:blip r:embed="rId2"/>
          <a:stretch>
            <a:fillRect/>
          </a:stretch>
        </p:blipFill>
        <p:spPr>
          <a:xfrm>
            <a:off x="668562" y="2236875"/>
            <a:ext cx="2569041" cy="2569041"/>
          </a:xfrm>
          <a:prstGeom prst="rect">
            <a:avLst/>
          </a:prstGeom>
        </p:spPr>
      </p:pic>
    </p:spTree>
    <p:extLst>
      <p:ext uri="{BB962C8B-B14F-4D97-AF65-F5344CB8AC3E}">
        <p14:creationId xmlns:p14="http://schemas.microsoft.com/office/powerpoint/2010/main" val="411460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7B35-7DC7-1464-4645-2A59CE28299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B60DA98-8582-4B05-E86E-265EAFE4811E}"/>
              </a:ext>
            </a:extLst>
          </p:cNvPr>
          <p:cNvSpPr txBox="1"/>
          <p:nvPr/>
        </p:nvSpPr>
        <p:spPr>
          <a:xfrm>
            <a:off x="3715722" y="2855064"/>
            <a:ext cx="7146825" cy="947632"/>
          </a:xfrm>
          <a:prstGeom prst="rect">
            <a:avLst/>
          </a:prstGeom>
          <a:noFill/>
        </p:spPr>
        <p:txBody>
          <a:bodyPr wrap="square" rtlCol="0">
            <a:spAutoFit/>
          </a:bodyPr>
          <a:lstStyle/>
          <a:p>
            <a:pPr marL="285750" indent="-285750" algn="just">
              <a:lnSpc>
                <a:spcPct val="106000"/>
              </a:lnSpc>
              <a:spcAft>
                <a:spcPts val="800"/>
              </a:spcAft>
              <a:buFont typeface="Arial" panose="020B0604020202020204" pitchFamily="34" charset="0"/>
              <a:buChar char="•"/>
              <a:defRPr/>
            </a:pPr>
            <a:r>
              <a:rPr lang="es-MX" dirty="0">
                <a:solidFill>
                  <a:srgbClr val="07272C"/>
                </a:solidFill>
                <a:latin typeface="Verdana" panose="020B0604030504040204" pitchFamily="34" charset="0"/>
                <a:ea typeface="Verdana" panose="020B0604030504040204" pitchFamily="34" charset="0"/>
                <a:cs typeface="Verdana" panose="020B0604030504040204" pitchFamily="34" charset="0"/>
              </a:rPr>
              <a:t>A través de las contrataciones del Estado podemos nivelar el acceso  a las oportunidades de negocio y aumentar la productividad.</a:t>
            </a:r>
            <a:endParaRPr lang="es-MX" sz="2000" dirty="0">
              <a:solidFill>
                <a:srgbClr val="07272C"/>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a:extLst>
              <a:ext uri="{FF2B5EF4-FFF2-40B4-BE49-F238E27FC236}">
                <a16:creationId xmlns:a16="http://schemas.microsoft.com/office/drawing/2014/main" id="{BBAFE417-A4AB-343B-F652-9C1D384D851D}"/>
              </a:ext>
            </a:extLst>
          </p:cNvPr>
          <p:cNvPicPr>
            <a:picLocks noChangeAspect="1" noChangeArrowheads="1"/>
          </p:cNvPicPr>
          <p:nvPr/>
        </p:nvPicPr>
        <p:blipFill>
          <a:blip r:embed="rId2">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569636" y="4100319"/>
            <a:ext cx="1048871" cy="104887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Dibujo de una persona&#10;&#10;Descripción generada automáticamente con confianza media">
            <a:extLst>
              <a:ext uri="{FF2B5EF4-FFF2-40B4-BE49-F238E27FC236}">
                <a16:creationId xmlns:a16="http://schemas.microsoft.com/office/drawing/2014/main" id="{F55B655B-DCC1-AA5D-3678-AF6A6F730379}"/>
              </a:ext>
            </a:extLst>
          </p:cNvPr>
          <p:cNvPicPr>
            <a:picLocks noChangeAspect="1"/>
          </p:cNvPicPr>
          <p:nvPr/>
        </p:nvPicPr>
        <p:blipFill>
          <a:blip r:embed="rId3"/>
          <a:stretch>
            <a:fillRect/>
          </a:stretch>
        </p:blipFill>
        <p:spPr>
          <a:xfrm>
            <a:off x="1109124" y="3164243"/>
            <a:ext cx="1460512" cy="1460512"/>
          </a:xfrm>
          <a:prstGeom prst="rect">
            <a:avLst/>
          </a:prstGeom>
        </p:spPr>
      </p:pic>
      <p:sp>
        <p:nvSpPr>
          <p:cNvPr id="6" name="CuadroTexto 5">
            <a:extLst>
              <a:ext uri="{FF2B5EF4-FFF2-40B4-BE49-F238E27FC236}">
                <a16:creationId xmlns:a16="http://schemas.microsoft.com/office/drawing/2014/main" id="{378DB219-FDAA-115A-182E-3CD2E05086AB}"/>
              </a:ext>
            </a:extLst>
          </p:cNvPr>
          <p:cNvSpPr txBox="1"/>
          <p:nvPr/>
        </p:nvSpPr>
        <p:spPr>
          <a:xfrm>
            <a:off x="707083" y="1183430"/>
            <a:ext cx="6582049" cy="317049"/>
          </a:xfrm>
          <a:prstGeom prst="rect">
            <a:avLst/>
          </a:prstGeom>
          <a:noFill/>
        </p:spPr>
        <p:txBody>
          <a:bodyPr wrap="none" rtlCol="0">
            <a:noAutofit/>
          </a:bodyPr>
          <a:lstStyle/>
          <a:p>
            <a:pPr>
              <a:spcAft>
                <a:spcPts val="800"/>
              </a:spcAft>
              <a:defRPr/>
            </a:pPr>
            <a:r>
              <a:rPr lang="es-ES" dirty="0">
                <a:solidFill>
                  <a:srgbClr val="07272C"/>
                </a:solidFill>
                <a:latin typeface="Verdana" panose="020B0604030504040204" pitchFamily="34" charset="0"/>
                <a:ea typeface="Verdana" panose="020B0604030504040204" pitchFamily="34" charset="0"/>
                <a:cs typeface="Verdana" panose="020B0604030504040204" pitchFamily="34" charset="0"/>
              </a:rPr>
              <a:t>¿Por qué es importante aumentar su participación?</a:t>
            </a:r>
            <a:endParaRPr lang="es-CL" dirty="0">
              <a:solidFill>
                <a:srgbClr val="07272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578FACB3-EC56-274D-BB24-EBC0F95D5E31}"/>
              </a:ext>
            </a:extLst>
          </p:cNvPr>
          <p:cNvSpPr txBox="1"/>
          <p:nvPr/>
        </p:nvSpPr>
        <p:spPr>
          <a:xfrm>
            <a:off x="3715720" y="4874306"/>
            <a:ext cx="7146824" cy="1241237"/>
          </a:xfrm>
          <a:prstGeom prst="rect">
            <a:avLst/>
          </a:prstGeom>
          <a:noFill/>
        </p:spPr>
        <p:txBody>
          <a:bodyPr wrap="square" rtlCol="0">
            <a:spAutoFit/>
          </a:bodyPr>
          <a:lstStyle/>
          <a:p>
            <a:pPr marL="285750" indent="-285750" algn="just">
              <a:lnSpc>
                <a:spcPct val="106000"/>
              </a:lnSpc>
              <a:spcAft>
                <a:spcPts val="800"/>
              </a:spcAft>
              <a:buFont typeface="Arial" panose="020B0604020202020204" pitchFamily="34" charset="0"/>
              <a:buChar char="•"/>
              <a:defRPr/>
            </a:pPr>
            <a:r>
              <a:rPr lang="es-MX" dirty="0">
                <a:solidFill>
                  <a:srgbClr val="07272C"/>
                </a:solidFill>
                <a:latin typeface="Verdana" panose="020B0604030504040204" pitchFamily="34" charset="0"/>
                <a:ea typeface="Verdana" panose="020B0604030504040204" pitchFamily="34" charset="0"/>
                <a:cs typeface="Verdana" panose="020B0604030504040204" pitchFamily="34" charset="0"/>
              </a:rPr>
              <a:t>Nos permite</a:t>
            </a:r>
            <a:r>
              <a:rPr lang="es-MX" b="1" dirty="0">
                <a:solidFill>
                  <a:srgbClr val="07272C"/>
                </a:solidFill>
                <a:latin typeface="Verdana" panose="020B0604030504040204" pitchFamily="34" charset="0"/>
                <a:ea typeface="Verdana" panose="020B0604030504040204" pitchFamily="34" charset="0"/>
                <a:cs typeface="Verdana" panose="020B0604030504040204" pitchFamily="34" charset="0"/>
              </a:rPr>
              <a:t> reconocer e identificar las desigualdades entre hombres y mujeres y avanzar desde ahí a una mayor equidad de derechos, oportunidades y resultados</a:t>
            </a:r>
            <a:r>
              <a:rPr lang="es-MX" dirty="0">
                <a:solidFill>
                  <a:srgbClr val="07272C"/>
                </a:solidFill>
                <a:latin typeface="Verdana" panose="020B0604030504040204" pitchFamily="34" charset="0"/>
                <a:ea typeface="Verdana" panose="020B0604030504040204" pitchFamily="34" charset="0"/>
                <a:cs typeface="Verdana" panose="020B0604030504040204" pitchFamily="34" charset="0"/>
              </a:rPr>
              <a:t>.</a:t>
            </a:r>
            <a:endParaRPr lang="es-MX" sz="2000" dirty="0">
              <a:solidFill>
                <a:srgbClr val="07272C"/>
              </a:solidFill>
              <a:latin typeface="Verdana" panose="020B0604030504040204" pitchFamily="34" charset="0"/>
              <a:ea typeface="Verdana" panose="020B0604030504040204" pitchFamily="34" charset="0"/>
              <a:cs typeface="Verdana" panose="020B0604030504040204" pitchFamily="34" charset="0"/>
            </a:endParaRPr>
          </a:p>
        </p:txBody>
      </p:sp>
      <p:sp>
        <p:nvSpPr>
          <p:cNvPr id="8" name="CuadroTexto 7">
            <a:extLst>
              <a:ext uri="{FF2B5EF4-FFF2-40B4-BE49-F238E27FC236}">
                <a16:creationId xmlns:a16="http://schemas.microsoft.com/office/drawing/2014/main" id="{7F471318-58FC-383C-F674-D33DCE307BAE}"/>
              </a:ext>
            </a:extLst>
          </p:cNvPr>
          <p:cNvSpPr txBox="1"/>
          <p:nvPr/>
        </p:nvSpPr>
        <p:spPr>
          <a:xfrm>
            <a:off x="3715721" y="3772149"/>
            <a:ext cx="7146823" cy="947632"/>
          </a:xfrm>
          <a:prstGeom prst="rect">
            <a:avLst/>
          </a:prstGeom>
          <a:noFill/>
        </p:spPr>
        <p:txBody>
          <a:bodyPr wrap="square" rtlCol="0">
            <a:spAutoFit/>
          </a:bodyPr>
          <a:lstStyle/>
          <a:p>
            <a:pPr marL="285750" indent="-285750" algn="just">
              <a:lnSpc>
                <a:spcPct val="106000"/>
              </a:lnSpc>
              <a:spcAft>
                <a:spcPts val="800"/>
              </a:spcAft>
              <a:buFont typeface="Arial" panose="020B0604020202020204" pitchFamily="34" charset="0"/>
              <a:buChar char="•"/>
              <a:defRPr/>
            </a:pPr>
            <a:r>
              <a:rPr lang="es-MX" dirty="0">
                <a:solidFill>
                  <a:srgbClr val="07272C"/>
                </a:solidFill>
                <a:latin typeface="Verdana" panose="020B0604030504040204" pitchFamily="34" charset="0"/>
                <a:ea typeface="Verdana" panose="020B0604030504040204" pitchFamily="34" charset="0"/>
                <a:cs typeface="Verdana" panose="020B0604030504040204" pitchFamily="34" charset="0"/>
              </a:rPr>
              <a:t>Es parte de los </a:t>
            </a:r>
            <a:r>
              <a:rPr lang="es-MX" b="1" dirty="0">
                <a:solidFill>
                  <a:srgbClr val="07272C"/>
                </a:solidFill>
                <a:latin typeface="Verdana" panose="020B0604030504040204" pitchFamily="34" charset="0"/>
                <a:ea typeface="Verdana" panose="020B0604030504040204" pitchFamily="34" charset="0"/>
                <a:cs typeface="Verdana" panose="020B0604030504040204" pitchFamily="34" charset="0"/>
              </a:rPr>
              <a:t>compromisos asumidos por Chile a nivel nacional e internacional, para el desarrollo sostenible y la igualdad de género.</a:t>
            </a:r>
            <a:endParaRPr lang="es-MX" sz="2000" dirty="0">
              <a:solidFill>
                <a:srgbClr val="07272C"/>
              </a:solidFill>
              <a:latin typeface="Verdana" panose="020B0604030504040204" pitchFamily="34"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00179E03-75E1-3543-1B2A-23BADE989FFA}"/>
              </a:ext>
            </a:extLst>
          </p:cNvPr>
          <p:cNvSpPr txBox="1"/>
          <p:nvPr/>
        </p:nvSpPr>
        <p:spPr>
          <a:xfrm>
            <a:off x="750034" y="541986"/>
            <a:ext cx="9088448" cy="547854"/>
          </a:xfrm>
          <a:prstGeom prst="rect">
            <a:avLst/>
          </a:prstGeom>
          <a:noFill/>
        </p:spPr>
        <p:txBody>
          <a:bodyPr wrap="none" rtlCol="0">
            <a:noAutofit/>
          </a:bodyPr>
          <a:lstStyle/>
          <a:p>
            <a:r>
              <a:rPr lang="es-ES" sz="3600" b="1" dirty="0">
                <a:solidFill>
                  <a:srgbClr val="07272C"/>
                </a:solidFill>
                <a:latin typeface="Verdana" panose="020B0604030504040204" pitchFamily="34" charset="0"/>
                <a:ea typeface="Verdana" panose="020B0604030504040204" pitchFamily="34" charset="0"/>
                <a:cs typeface="Verdana" panose="020B0604030504040204" pitchFamily="34" charset="0"/>
              </a:rPr>
              <a:t>Más mujeres en Compras Públicas</a:t>
            </a:r>
            <a:endParaRPr lang="es-ES_tradnl" sz="3600" b="1" dirty="0">
              <a:solidFill>
                <a:srgbClr val="07272C"/>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959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59FE2-A3E7-FA28-5816-443575A87E4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06502BB-50F0-B38E-5B52-7EDC5D741058}"/>
              </a:ext>
            </a:extLst>
          </p:cNvPr>
          <p:cNvSpPr txBox="1"/>
          <p:nvPr/>
        </p:nvSpPr>
        <p:spPr>
          <a:xfrm>
            <a:off x="729312" y="548194"/>
            <a:ext cx="6582049" cy="547854"/>
          </a:xfrm>
          <a:prstGeom prst="rect">
            <a:avLst/>
          </a:prstGeom>
          <a:noFill/>
        </p:spPr>
        <p:txBody>
          <a:bodyPr wrap="none" rtlCol="0">
            <a:noAutofit/>
          </a:bodyPr>
          <a:lstStyle/>
          <a:p>
            <a:r>
              <a:rPr lang="es-ES" sz="3800" b="1" dirty="0">
                <a:solidFill>
                  <a:srgbClr val="07272C"/>
                </a:solidFill>
                <a:latin typeface="Verdana" panose="020B0604030504040204" pitchFamily="34" charset="0"/>
                <a:ea typeface="Verdana" panose="020B0604030504040204" pitchFamily="34" charset="0"/>
                <a:cs typeface="Verdana" panose="020B0604030504040204" pitchFamily="34" charset="0"/>
              </a:rPr>
              <a:t>¿Cuáles son los beneficios?</a:t>
            </a:r>
            <a:endParaRPr lang="es-ES_tradnl" sz="3800" b="1" dirty="0">
              <a:solidFill>
                <a:srgbClr val="07272C"/>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uadroTexto 2">
            <a:extLst>
              <a:ext uri="{FF2B5EF4-FFF2-40B4-BE49-F238E27FC236}">
                <a16:creationId xmlns:a16="http://schemas.microsoft.com/office/drawing/2014/main" id="{4518F9FE-9852-A05B-81A7-7B0B2503D52B}"/>
              </a:ext>
            </a:extLst>
          </p:cNvPr>
          <p:cNvSpPr txBox="1"/>
          <p:nvPr/>
        </p:nvSpPr>
        <p:spPr>
          <a:xfrm>
            <a:off x="729312" y="2400279"/>
            <a:ext cx="7025910" cy="2862322"/>
          </a:xfrm>
          <a:prstGeom prst="rect">
            <a:avLst/>
          </a:prstGeom>
          <a:noFill/>
        </p:spPr>
        <p:txBody>
          <a:bodyPr wrap="square" rtlCol="0">
            <a:spAutoFit/>
          </a:bodyPr>
          <a:lstStyle/>
          <a:p>
            <a:pPr marL="285750" indent="-285750">
              <a:spcAft>
                <a:spcPts val="800"/>
              </a:spcAft>
              <a:buFont typeface="Arial" panose="020B0604020202020204" pitchFamily="34" charset="0"/>
              <a:buChar char="•"/>
              <a:defRPr/>
            </a:pPr>
            <a:r>
              <a:rPr lang="es-CL" sz="2000" kern="100" dirty="0">
                <a:solidFill>
                  <a:srgbClr val="07272C"/>
                </a:solidFill>
                <a:latin typeface="Verdana" panose="020B0604030504040204" pitchFamily="34" charset="0"/>
                <a:ea typeface="Verdana" panose="020B0604030504040204" pitchFamily="34" charset="0"/>
                <a:cs typeface="Verdana" panose="020B0604030504040204" pitchFamily="34" charset="0"/>
              </a:rPr>
              <a:t>Aporta al desarrollo económico del país.</a:t>
            </a:r>
          </a:p>
          <a:p>
            <a:pPr marL="285750" indent="-285750">
              <a:spcAft>
                <a:spcPts val="800"/>
              </a:spcAft>
              <a:buFont typeface="Arial" panose="020B0604020202020204" pitchFamily="34" charset="0"/>
              <a:buChar char="•"/>
              <a:defRPr/>
            </a:pPr>
            <a:r>
              <a:rPr lang="es-CL" sz="2000" kern="100" dirty="0">
                <a:solidFill>
                  <a:srgbClr val="07272C"/>
                </a:solidFill>
                <a:latin typeface="Verdana" panose="020B0604030504040204" pitchFamily="34" charset="0"/>
                <a:ea typeface="Verdana" panose="020B0604030504040204" pitchFamily="34" charset="0"/>
                <a:cs typeface="Verdana" panose="020B0604030504040204" pitchFamily="34" charset="0"/>
              </a:rPr>
              <a:t>Entrega más igualdad y autonomía económica a las mujeres.</a:t>
            </a:r>
          </a:p>
          <a:p>
            <a:pPr marL="285750" indent="-285750">
              <a:spcAft>
                <a:spcPts val="800"/>
              </a:spcAft>
              <a:buFont typeface="Arial" panose="020B0604020202020204" pitchFamily="34" charset="0"/>
              <a:buChar char="•"/>
              <a:defRPr/>
            </a:pPr>
            <a:r>
              <a:rPr lang="es-CL" sz="2000" kern="100" dirty="0">
                <a:solidFill>
                  <a:srgbClr val="07272C"/>
                </a:solidFill>
                <a:latin typeface="Verdana" panose="020B0604030504040204" pitchFamily="34" charset="0"/>
                <a:ea typeface="Verdana" panose="020B0604030504040204" pitchFamily="34" charset="0"/>
                <a:cs typeface="Verdana" panose="020B0604030504040204" pitchFamily="34" charset="0"/>
              </a:rPr>
              <a:t>Permite mayor bienestar social a través de una mejor distribución del ingreso.</a:t>
            </a:r>
          </a:p>
          <a:p>
            <a:pPr marL="285750" indent="-285750">
              <a:spcAft>
                <a:spcPts val="800"/>
              </a:spcAft>
              <a:buFont typeface="Arial" panose="020B0604020202020204" pitchFamily="34" charset="0"/>
              <a:buChar char="•"/>
              <a:defRPr/>
            </a:pPr>
            <a:r>
              <a:rPr lang="es-CL" sz="2000" kern="100" dirty="0">
                <a:solidFill>
                  <a:srgbClr val="07272C"/>
                </a:solidFill>
                <a:latin typeface="Verdana" panose="020B0604030504040204" pitchFamily="34" charset="0"/>
                <a:ea typeface="Verdana" panose="020B0604030504040204" pitchFamily="34" charset="0"/>
                <a:cs typeface="Verdana" panose="020B0604030504040204" pitchFamily="34" charset="0"/>
              </a:rPr>
              <a:t>Faculta la adopción de </a:t>
            </a:r>
            <a:r>
              <a:rPr lang="es-CL" sz="2000" b="1" kern="100" dirty="0">
                <a:solidFill>
                  <a:srgbClr val="07272C"/>
                </a:solidFill>
                <a:latin typeface="Verdana" panose="020B0604030504040204" pitchFamily="34" charset="0"/>
                <a:ea typeface="Verdana" panose="020B0604030504040204" pitchFamily="34" charset="0"/>
                <a:cs typeface="Verdana" panose="020B0604030504040204" pitchFamily="34" charset="0"/>
              </a:rPr>
              <a:t>políticas de género al interior de las empresas, </a:t>
            </a:r>
            <a:r>
              <a:rPr lang="es-CL" sz="2000" kern="100" dirty="0">
                <a:solidFill>
                  <a:srgbClr val="07272C"/>
                </a:solidFill>
                <a:latin typeface="Verdana" panose="020B0604030504040204" pitchFamily="34" charset="0"/>
                <a:ea typeface="Verdana" panose="020B0604030504040204" pitchFamily="34" charset="0"/>
                <a:cs typeface="Verdana" panose="020B0604030504040204" pitchFamily="34" charset="0"/>
              </a:rPr>
              <a:t>para generar entornos laborales libres de sesgos y violencia de género.</a:t>
            </a:r>
          </a:p>
        </p:txBody>
      </p:sp>
      <p:sp>
        <p:nvSpPr>
          <p:cNvPr id="4" name="CuadroTexto 3">
            <a:extLst>
              <a:ext uri="{FF2B5EF4-FFF2-40B4-BE49-F238E27FC236}">
                <a16:creationId xmlns:a16="http://schemas.microsoft.com/office/drawing/2014/main" id="{CC813D70-0FDC-83B9-F436-AFD79E822304}"/>
              </a:ext>
            </a:extLst>
          </p:cNvPr>
          <p:cNvSpPr txBox="1"/>
          <p:nvPr/>
        </p:nvSpPr>
        <p:spPr>
          <a:xfrm>
            <a:off x="8336372" y="3429000"/>
            <a:ext cx="3417663" cy="1764586"/>
          </a:xfrm>
          <a:prstGeom prst="rect">
            <a:avLst/>
          </a:prstGeom>
          <a:noFill/>
        </p:spPr>
        <p:txBody>
          <a:bodyPr wrap="square">
            <a:spAutoFit/>
          </a:bodyPr>
          <a:lstStyle/>
          <a:p>
            <a:pPr algn="ctr">
              <a:spcAft>
                <a:spcPts val="800"/>
              </a:spcAft>
              <a:defRPr/>
            </a:pPr>
            <a:r>
              <a:rPr lang="es-CL" b="1" kern="100" dirty="0">
                <a:solidFill>
                  <a:srgbClr val="07272C"/>
                </a:solidFill>
                <a:latin typeface="Verdana" panose="020B0604030504040204" pitchFamily="34" charset="0"/>
                <a:ea typeface="Verdana" panose="020B0604030504040204" pitchFamily="34" charset="0"/>
                <a:cs typeface="Verdana" panose="020B0604030504040204" pitchFamily="34" charset="0"/>
              </a:rPr>
              <a:t>Por cada 100.000 mujeres</a:t>
            </a:r>
            <a:br>
              <a:rPr lang="es-CL" b="1" kern="100" dirty="0">
                <a:solidFill>
                  <a:srgbClr val="07272C"/>
                </a:solidFill>
                <a:latin typeface="Verdana" panose="020B0604030504040204" pitchFamily="34" charset="0"/>
                <a:ea typeface="Verdana" panose="020B0604030504040204" pitchFamily="34" charset="0"/>
                <a:cs typeface="Verdana" panose="020B0604030504040204" pitchFamily="34" charset="0"/>
              </a:rPr>
            </a:br>
            <a:r>
              <a:rPr lang="es-CL" kern="100" dirty="0">
                <a:solidFill>
                  <a:srgbClr val="07272C"/>
                </a:solidFill>
                <a:latin typeface="Verdana" panose="020B0604030504040204" pitchFamily="34" charset="0"/>
                <a:ea typeface="Verdana" panose="020B0604030504040204" pitchFamily="34" charset="0"/>
                <a:cs typeface="Verdana" panose="020B0604030504040204" pitchFamily="34" charset="0"/>
              </a:rPr>
              <a:t>que se incorporan al mercado laboral,</a:t>
            </a:r>
            <a:br>
              <a:rPr lang="es-CL" kern="100" dirty="0">
                <a:solidFill>
                  <a:srgbClr val="07272C"/>
                </a:solidFill>
                <a:latin typeface="Verdana" panose="020B0604030504040204" pitchFamily="34" charset="0"/>
                <a:ea typeface="Verdana" panose="020B0604030504040204" pitchFamily="34" charset="0"/>
                <a:cs typeface="Verdana" panose="020B0604030504040204" pitchFamily="34" charset="0"/>
              </a:rPr>
            </a:br>
            <a:r>
              <a:rPr lang="es-CL" b="1" kern="100" dirty="0">
                <a:solidFill>
                  <a:srgbClr val="07272C"/>
                </a:solidFill>
                <a:latin typeface="Verdana" panose="020B0604030504040204" pitchFamily="34" charset="0"/>
                <a:ea typeface="Verdana" panose="020B0604030504040204" pitchFamily="34" charset="0"/>
                <a:cs typeface="Verdana" panose="020B0604030504040204" pitchFamily="34" charset="0"/>
              </a:rPr>
              <a:t>el PIB aumenta 0,65%.</a:t>
            </a:r>
          </a:p>
          <a:p>
            <a:pPr algn="ctr">
              <a:spcAft>
                <a:spcPts val="800"/>
              </a:spcAft>
              <a:defRPr/>
            </a:pPr>
            <a:r>
              <a:rPr lang="es-CL" sz="1200" kern="100" dirty="0">
                <a:solidFill>
                  <a:srgbClr val="07272C"/>
                </a:solidFill>
                <a:latin typeface="Verdana" panose="020B0604030504040204" pitchFamily="34" charset="0"/>
                <a:ea typeface="Verdana" panose="020B0604030504040204" pitchFamily="34" charset="0"/>
                <a:cs typeface="Verdana" panose="020B0604030504040204" pitchFamily="34" charset="0"/>
              </a:rPr>
              <a:t>(Ministerio de Economía, 2016)</a:t>
            </a:r>
          </a:p>
        </p:txBody>
      </p:sp>
      <p:pic>
        <p:nvPicPr>
          <p:cNvPr id="6" name="Imagen 5">
            <a:extLst>
              <a:ext uri="{FF2B5EF4-FFF2-40B4-BE49-F238E27FC236}">
                <a16:creationId xmlns:a16="http://schemas.microsoft.com/office/drawing/2014/main" id="{A4F78EE1-CEA4-E901-74A1-224837A53E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12171" y="2233716"/>
            <a:ext cx="898709" cy="1195284"/>
          </a:xfrm>
          <a:prstGeom prst="rect">
            <a:avLst/>
          </a:prstGeom>
        </p:spPr>
      </p:pic>
    </p:spTree>
    <p:extLst>
      <p:ext uri="{BB962C8B-B14F-4D97-AF65-F5344CB8AC3E}">
        <p14:creationId xmlns:p14="http://schemas.microsoft.com/office/powerpoint/2010/main" val="917889509"/>
      </p:ext>
    </p:extLst>
  </p:cSld>
  <p:clrMapOvr>
    <a:masterClrMapping/>
  </p:clrMapOvr>
</p:sld>
</file>

<file path=ppt/theme/theme1.xml><?xml version="1.0" encoding="utf-8"?>
<a:theme xmlns:a="http://schemas.openxmlformats.org/drawingml/2006/main" name="Tema de Office">
  <a:themeElements>
    <a:clrScheme name="ChileCompra-2023_V2">
      <a:dk1>
        <a:srgbClr val="07272C"/>
      </a:dk1>
      <a:lt1>
        <a:srgbClr val="FFFFFF"/>
      </a:lt1>
      <a:dk2>
        <a:srgbClr val="007096"/>
      </a:dk2>
      <a:lt2>
        <a:srgbClr val="6BCCD6"/>
      </a:lt2>
      <a:accent1>
        <a:srgbClr val="004677"/>
      </a:accent1>
      <a:accent2>
        <a:srgbClr val="E73438"/>
      </a:accent2>
      <a:accent3>
        <a:srgbClr val="E94860"/>
      </a:accent3>
      <a:accent4>
        <a:srgbClr val="51283C"/>
      </a:accent4>
      <a:accent5>
        <a:srgbClr val="613B75"/>
      </a:accent5>
      <a:accent6>
        <a:srgbClr val="FAD8E1"/>
      </a:accent6>
      <a:hlink>
        <a:srgbClr val="007096"/>
      </a:hlink>
      <a:folHlink>
        <a:srgbClr val="00709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PPT_2024  -  Solo lectura" id="{C47C1BBB-0A5F-4D54-A9E3-8C434CA77CB2}" vid="{19F69451-2237-4476-B80C-080518963007}"/>
    </a:ext>
  </a:extLst>
</a:theme>
</file>

<file path=ppt/theme/theme2.xml><?xml version="1.0" encoding="utf-8"?>
<a:theme xmlns:a="http://schemas.openxmlformats.org/drawingml/2006/main" name="1_Tema de Office">
  <a:themeElements>
    <a:clrScheme name="Gobierno 2024">
      <a:dk1>
        <a:srgbClr val="07272C"/>
      </a:dk1>
      <a:lt1>
        <a:srgbClr val="FFFFFF"/>
      </a:lt1>
      <a:dk2>
        <a:srgbClr val="007096"/>
      </a:dk2>
      <a:lt2>
        <a:srgbClr val="6BCCD6"/>
      </a:lt2>
      <a:accent1>
        <a:srgbClr val="004677"/>
      </a:accent1>
      <a:accent2>
        <a:srgbClr val="E73438"/>
      </a:accent2>
      <a:accent3>
        <a:srgbClr val="E94860"/>
      </a:accent3>
      <a:accent4>
        <a:srgbClr val="51283C"/>
      </a:accent4>
      <a:accent5>
        <a:srgbClr val="613B75"/>
      </a:accent5>
      <a:accent6>
        <a:srgbClr val="FAD8E1"/>
      </a:accent6>
      <a:hlink>
        <a:srgbClr val="007096"/>
      </a:hlink>
      <a:folHlink>
        <a:srgbClr val="007096"/>
      </a:folHlink>
    </a:clrScheme>
    <a:fontScheme name="textos 202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69E38B19-3CC0-7444-8BA8-5143175421CF}" vid="{2F0B7B4A-689E-E744-AFEE-B1C9C35DBC6B}"/>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Tema de Office">
  <a:themeElements>
    <a:clrScheme name="Personalizados 1">
      <a:dk1>
        <a:srgbClr val="07272C"/>
      </a:dk1>
      <a:lt1>
        <a:srgbClr val="FFFFFF"/>
      </a:lt1>
      <a:dk2>
        <a:srgbClr val="007096"/>
      </a:dk2>
      <a:lt2>
        <a:srgbClr val="6BCCD6"/>
      </a:lt2>
      <a:accent1>
        <a:srgbClr val="004677"/>
      </a:accent1>
      <a:accent2>
        <a:srgbClr val="E73438"/>
      </a:accent2>
      <a:accent3>
        <a:srgbClr val="E94860"/>
      </a:accent3>
      <a:accent4>
        <a:srgbClr val="51283C"/>
      </a:accent4>
      <a:accent5>
        <a:srgbClr val="613B75"/>
      </a:accent5>
      <a:accent6>
        <a:srgbClr val="FAD8E1"/>
      </a:accent6>
      <a:hlink>
        <a:srgbClr val="007096"/>
      </a:hlink>
      <a:folHlink>
        <a:srgbClr val="007096"/>
      </a:folHlink>
    </a:clrScheme>
    <a:fontScheme name="textos 202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69E38B19-3CC0-7444-8BA8-5143175421CF}" vid="{2F0B7B4A-689E-E744-AFEE-B1C9C35DBC6B}"/>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plantilla_PPT_2024 (3)</Template>
  <TotalTime>1163</TotalTime>
  <Words>1964</Words>
  <Application>Microsoft Office PowerPoint</Application>
  <PresentationFormat>Panorámica</PresentationFormat>
  <Paragraphs>175</Paragraphs>
  <Slides>37</Slides>
  <Notes>6</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37</vt:i4>
      </vt:variant>
    </vt:vector>
  </HeadingPairs>
  <TitlesOfParts>
    <vt:vector size="47" baseType="lpstr">
      <vt:lpstr>Aptos</vt:lpstr>
      <vt:lpstr>Aptos Display</vt:lpstr>
      <vt:lpstr>Arial</vt:lpstr>
      <vt:lpstr>Calibri</vt:lpstr>
      <vt:lpstr>Trebuchet MS</vt:lpstr>
      <vt:lpstr>Verdana</vt:lpstr>
      <vt:lpstr>Tema de Office</vt:lpstr>
      <vt:lpstr>1_Tema de Office</vt:lpstr>
      <vt:lpstr>2_Tema de Office</vt:lpstr>
      <vt:lpstr>3_Tema de Office</vt:lpstr>
      <vt:lpstr>Cómo incorporar la Perspectiva de Género en las compras públicas</vt:lpstr>
      <vt:lpstr>Presentación de PowerPoint</vt:lpstr>
      <vt:lpstr>Rol de las compras públicas con enfoque de género</vt:lpstr>
      <vt:lpstr>Presentación de PowerPoint</vt:lpstr>
      <vt:lpstr>Presentación de PowerPoint</vt:lpstr>
      <vt:lpstr>Presentación de PowerPoint</vt:lpstr>
      <vt:lpstr>Presentación de PowerPoint</vt:lpstr>
      <vt:lpstr>Presentación de PowerPoint</vt:lpstr>
      <vt:lpstr>Presentación de PowerPoint</vt:lpstr>
      <vt:lpstr>Un avance en la participación de mujeres</vt:lpstr>
      <vt:lpstr>Presentación de PowerPoint</vt:lpstr>
      <vt:lpstr>Presentación de PowerPoint</vt:lpstr>
      <vt:lpstr>Presentación de PowerPoint</vt:lpstr>
      <vt:lpstr>¿Qué debe cumplir una empresa para obtener el Sello Empresa Mujer?</vt:lpstr>
      <vt:lpstr>Presentación de PowerPoint</vt:lpstr>
      <vt:lpstr>¿Cómo aplicar la Perspectiva de Género?</vt:lpstr>
      <vt:lpstr>Presentación de PowerPoint</vt:lpstr>
      <vt:lpstr>Presentación de PowerPoint</vt:lpstr>
      <vt:lpstr>Presentación de PowerPoint</vt:lpstr>
      <vt:lpstr>Presentación de PowerPoint</vt:lpstr>
      <vt:lpstr>Presentación de PowerPoint</vt:lpstr>
      <vt:lpstr>Registrar procesos de compra con Perspectiva de Género en Mercado Público</vt:lpstr>
      <vt:lpstr>Presentación de PowerPoint</vt:lpstr>
      <vt:lpstr>Presentación de PowerPoint</vt:lpstr>
      <vt:lpstr>Presentación de PowerPoint</vt:lpstr>
      <vt:lpstr>Recomendaciones para incorporar perspectiva de género en las compras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Capacítate en línea y de forma gratuita</vt:lpstr>
      <vt:lpstr>Cómo incorporar la Perspectiva de Género en las compras públicas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Dpto. Formación y Capacitación de Usuarios</dc:creator>
  <cp:lastModifiedBy>Stephany Vasquez</cp:lastModifiedBy>
  <cp:revision>27</cp:revision>
  <dcterms:created xsi:type="dcterms:W3CDTF">2024-02-12T20:05:52Z</dcterms:created>
  <dcterms:modified xsi:type="dcterms:W3CDTF">2025-11-18T19:54:43Z</dcterms:modified>
</cp:coreProperties>
</file>